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4" r:id="rId1"/>
  </p:sldMasterIdLst>
  <p:notesMasterIdLst>
    <p:notesMasterId r:id="rId59"/>
  </p:notesMasterIdLst>
  <p:handoutMasterIdLst>
    <p:handoutMasterId r:id="rId60"/>
  </p:handoutMasterIdLst>
  <p:sldIdLst>
    <p:sldId id="352" r:id="rId2"/>
    <p:sldId id="359" r:id="rId3"/>
    <p:sldId id="357" r:id="rId4"/>
    <p:sldId id="392" r:id="rId5"/>
    <p:sldId id="608" r:id="rId6"/>
    <p:sldId id="391" r:id="rId7"/>
    <p:sldId id="393" r:id="rId8"/>
    <p:sldId id="394" r:id="rId9"/>
    <p:sldId id="414" r:id="rId10"/>
    <p:sldId id="397" r:id="rId11"/>
    <p:sldId id="398" r:id="rId12"/>
    <p:sldId id="396" r:id="rId13"/>
    <p:sldId id="405" r:id="rId14"/>
    <p:sldId id="609" r:id="rId15"/>
    <p:sldId id="399" r:id="rId16"/>
    <p:sldId id="416" r:id="rId17"/>
    <p:sldId id="415" r:id="rId18"/>
    <p:sldId id="610" r:id="rId19"/>
    <p:sldId id="611" r:id="rId20"/>
    <p:sldId id="417" r:id="rId21"/>
    <p:sldId id="400" r:id="rId22"/>
    <p:sldId id="404" r:id="rId23"/>
    <p:sldId id="402" r:id="rId24"/>
    <p:sldId id="403" r:id="rId25"/>
    <p:sldId id="418" r:id="rId26"/>
    <p:sldId id="419" r:id="rId27"/>
    <p:sldId id="420" r:id="rId28"/>
    <p:sldId id="401" r:id="rId29"/>
    <p:sldId id="421" r:id="rId30"/>
    <p:sldId id="612" r:id="rId31"/>
    <p:sldId id="422" r:id="rId32"/>
    <p:sldId id="423" r:id="rId33"/>
    <p:sldId id="406" r:id="rId34"/>
    <p:sldId id="424" r:id="rId35"/>
    <p:sldId id="425" r:id="rId36"/>
    <p:sldId id="427" r:id="rId37"/>
    <p:sldId id="426" r:id="rId38"/>
    <p:sldId id="613" r:id="rId39"/>
    <p:sldId id="407" r:id="rId40"/>
    <p:sldId id="598" r:id="rId41"/>
    <p:sldId id="597" r:id="rId42"/>
    <p:sldId id="599" r:id="rId43"/>
    <p:sldId id="614" r:id="rId44"/>
    <p:sldId id="601" r:id="rId45"/>
    <p:sldId id="408" r:id="rId46"/>
    <p:sldId id="410" r:id="rId47"/>
    <p:sldId id="615" r:id="rId48"/>
    <p:sldId id="602" r:id="rId49"/>
    <p:sldId id="412" r:id="rId50"/>
    <p:sldId id="472" r:id="rId51"/>
    <p:sldId id="603" r:id="rId52"/>
    <p:sldId id="604" r:id="rId53"/>
    <p:sldId id="605" r:id="rId54"/>
    <p:sldId id="438" r:id="rId55"/>
    <p:sldId id="607" r:id="rId56"/>
    <p:sldId id="616" r:id="rId57"/>
    <p:sldId id="381" r:id="rId58"/>
  </p:sldIdLst>
  <p:sldSz cx="9144000" cy="5143500" type="screen16x9"/>
  <p:notesSz cx="6858000" cy="9144000"/>
  <p:embeddedFontLst>
    <p:embeddedFont>
      <p:font typeface="Roboto" panose="02000000000000000000" pitchFamily="2" charset="0"/>
      <p:regular r:id="rId61"/>
    </p:embeddedFont>
    <p:embeddedFont>
      <p:font typeface="Source Sans Pro" panose="020B0503030403020204" pitchFamily="34" charset="0"/>
      <p:regular r:id="rId62"/>
      <p:bold r:id="rId63"/>
      <p:italic r:id="rId64"/>
      <p:boldItalic r:id="rId65"/>
    </p:embeddedFont>
    <p:embeddedFont>
      <p:font typeface="Space Grotesk Medium" pitchFamily="2" charset="77"/>
      <p:regular r:id="rId66"/>
    </p:embeddedFont>
    <p:embeddedFont>
      <p:font typeface="Space Grotesk Regular" pitchFamily="2" charset="77"/>
      <p:regular r:id="rId67"/>
    </p:embeddedFont>
  </p:embeddedFontLst>
  <p:defaultTextStyle>
    <a:defPPr>
      <a:defRPr lang="de-DE"/>
    </a:defPPr>
    <a:lvl1pPr marL="0" algn="l" defTabSz="310774" rtl="0" eaLnBrk="1" latinLnBrk="0" hangingPunct="1">
      <a:defRPr sz="1200" kern="1200">
        <a:solidFill>
          <a:schemeClr val="tx1"/>
        </a:solidFill>
        <a:latin typeface="+mn-lt"/>
        <a:ea typeface="+mn-ea"/>
        <a:cs typeface="+mn-cs"/>
      </a:defRPr>
    </a:lvl1pPr>
    <a:lvl2pPr marL="310774" algn="l" defTabSz="310774" rtl="0" eaLnBrk="1" latinLnBrk="0" hangingPunct="1">
      <a:defRPr sz="1200" kern="1200">
        <a:solidFill>
          <a:schemeClr val="tx1"/>
        </a:solidFill>
        <a:latin typeface="+mn-lt"/>
        <a:ea typeface="+mn-ea"/>
        <a:cs typeface="+mn-cs"/>
      </a:defRPr>
    </a:lvl2pPr>
    <a:lvl3pPr marL="621549" algn="l" defTabSz="310774" rtl="0" eaLnBrk="1" latinLnBrk="0" hangingPunct="1">
      <a:defRPr sz="1200" kern="1200">
        <a:solidFill>
          <a:schemeClr val="tx1"/>
        </a:solidFill>
        <a:latin typeface="+mn-lt"/>
        <a:ea typeface="+mn-ea"/>
        <a:cs typeface="+mn-cs"/>
      </a:defRPr>
    </a:lvl3pPr>
    <a:lvl4pPr marL="932323" algn="l" defTabSz="310774" rtl="0" eaLnBrk="1" latinLnBrk="0" hangingPunct="1">
      <a:defRPr sz="1200" kern="1200">
        <a:solidFill>
          <a:schemeClr val="tx1"/>
        </a:solidFill>
        <a:latin typeface="+mn-lt"/>
        <a:ea typeface="+mn-ea"/>
        <a:cs typeface="+mn-cs"/>
      </a:defRPr>
    </a:lvl4pPr>
    <a:lvl5pPr marL="1243098" algn="l" defTabSz="310774" rtl="0" eaLnBrk="1" latinLnBrk="0" hangingPunct="1">
      <a:defRPr sz="1200" kern="1200">
        <a:solidFill>
          <a:schemeClr val="tx1"/>
        </a:solidFill>
        <a:latin typeface="+mn-lt"/>
        <a:ea typeface="+mn-ea"/>
        <a:cs typeface="+mn-cs"/>
      </a:defRPr>
    </a:lvl5pPr>
    <a:lvl6pPr marL="1553872" algn="l" defTabSz="310774" rtl="0" eaLnBrk="1" latinLnBrk="0" hangingPunct="1">
      <a:defRPr sz="1200" kern="1200">
        <a:solidFill>
          <a:schemeClr val="tx1"/>
        </a:solidFill>
        <a:latin typeface="+mn-lt"/>
        <a:ea typeface="+mn-ea"/>
        <a:cs typeface="+mn-cs"/>
      </a:defRPr>
    </a:lvl6pPr>
    <a:lvl7pPr marL="1864647" algn="l" defTabSz="310774" rtl="0" eaLnBrk="1" latinLnBrk="0" hangingPunct="1">
      <a:defRPr sz="1200" kern="1200">
        <a:solidFill>
          <a:schemeClr val="tx1"/>
        </a:solidFill>
        <a:latin typeface="+mn-lt"/>
        <a:ea typeface="+mn-ea"/>
        <a:cs typeface="+mn-cs"/>
      </a:defRPr>
    </a:lvl7pPr>
    <a:lvl8pPr marL="2175421" algn="l" defTabSz="310774" rtl="0" eaLnBrk="1" latinLnBrk="0" hangingPunct="1">
      <a:defRPr sz="1200" kern="1200">
        <a:solidFill>
          <a:schemeClr val="tx1"/>
        </a:solidFill>
        <a:latin typeface="+mn-lt"/>
        <a:ea typeface="+mn-ea"/>
        <a:cs typeface="+mn-cs"/>
      </a:defRPr>
    </a:lvl8pPr>
    <a:lvl9pPr marL="2486196" algn="l" defTabSz="310774" rtl="0" eaLnBrk="1" latinLnBrk="0" hangingPunct="1">
      <a:defRPr sz="1200" kern="1200">
        <a:solidFill>
          <a:schemeClr val="tx1"/>
        </a:solidFill>
        <a:latin typeface="+mn-lt"/>
        <a:ea typeface="+mn-ea"/>
        <a:cs typeface="+mn-cs"/>
      </a:defRPr>
    </a:lvl9pPr>
  </p:defaultTextStyle>
  <p:extLst>
    <p:ext uri="{EFAFB233-063F-42B5-8137-9DF3F51BA10A}">
      <p15:sldGuideLst xmlns:p15="http://schemas.microsoft.com/office/powerpoint/2012/main">
        <p15:guide id="3" pos="10142" userDrawn="1">
          <p15:clr>
            <a:srgbClr val="A4A3A4"/>
          </p15:clr>
        </p15:guide>
        <p15:guide id="4"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dine"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8A7"/>
    <a:srgbClr val="39B5B2"/>
    <a:srgbClr val="47BAD8"/>
    <a:srgbClr val="2B8295"/>
    <a:srgbClr val="194C58"/>
    <a:srgbClr val="AEDBE3"/>
    <a:srgbClr val="00AECC"/>
    <a:srgbClr val="E95E30"/>
    <a:srgbClr val="00ACC6"/>
    <a:srgbClr val="FF00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36" autoAdjust="0"/>
    <p:restoredTop sz="96201" autoAdjust="0"/>
  </p:normalViewPr>
  <p:slideViewPr>
    <p:cSldViewPr snapToGrid="0" snapToObjects="1" showGuides="1">
      <p:cViewPr varScale="1">
        <p:scale>
          <a:sx n="222" d="100"/>
          <a:sy n="222" d="100"/>
        </p:scale>
        <p:origin x="216" y="464"/>
      </p:cViewPr>
      <p:guideLst>
        <p:guide pos="10142"/>
        <p:guide orient="horz" pos="1620"/>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66" d="100"/>
        <a:sy n="66" d="100"/>
      </p:scale>
      <p:origin x="0" y="0"/>
    </p:cViewPr>
  </p:sorterViewPr>
  <p:notesViewPr>
    <p:cSldViewPr snapToGrid="0" snapToObjects="1" showGuides="1">
      <p:cViewPr varScale="1">
        <p:scale>
          <a:sx n="101" d="100"/>
          <a:sy n="101" d="100"/>
        </p:scale>
        <p:origin x="4293" y="45"/>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latin typeface="Space Grotesk Regular" pitchFamily="2" charset="77"/>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914AE14-B309-8444-BF2F-ABC9A7B33109}" type="datetime1">
              <a:rPr lang="de-DE">
                <a:latin typeface="Space Grotesk Regular" pitchFamily="2" charset="77"/>
              </a:rPr>
              <a:pPr/>
              <a:t>16.09.24</a:t>
            </a:fld>
            <a:endParaRPr lang="de-DE" dirty="0">
              <a:latin typeface="Space Grotesk Regular" pitchFamily="2" charset="77"/>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latin typeface="Space Grotesk Regular" pitchFamily="2" charset="77"/>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2CEC26F-5730-2944-B393-358452FEB784}" type="slidenum">
              <a:rPr>
                <a:latin typeface="Space Grotesk Regular" pitchFamily="2" charset="77"/>
              </a:rPr>
              <a:pPr/>
              <a:t>‹#›</a:t>
            </a:fld>
            <a:endParaRPr lang="de-DE" dirty="0">
              <a:latin typeface="Space Grotesk Regular" pitchFamily="2" charset="77"/>
            </a:endParaRPr>
          </a:p>
        </p:txBody>
      </p:sp>
    </p:spTree>
    <p:extLst>
      <p:ext uri="{BB962C8B-B14F-4D97-AF65-F5344CB8AC3E}">
        <p14:creationId xmlns:p14="http://schemas.microsoft.com/office/powerpoint/2010/main" val="39772780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Space Grotesk Regular" pitchFamily="2" charset="77"/>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Space Grotesk Regular" pitchFamily="2" charset="77"/>
              </a:defRPr>
            </a:lvl1pPr>
          </a:lstStyle>
          <a:p>
            <a:fld id="{FD096507-A01D-9748-B8D6-A472A79154E1}" type="datetime1">
              <a:rPr lang="de-DE" smtClean="0"/>
              <a:pPr/>
              <a:t>16.09.24</a:t>
            </a:fld>
            <a:endParaRPr lang="de-DE"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AT" dirty="0"/>
              <a:t>Mastertextformat bearbeiten</a:t>
            </a:r>
          </a:p>
          <a:p>
            <a:pPr lvl="1"/>
            <a:r>
              <a:rPr lang="de-AT" dirty="0"/>
              <a:t>Zweite Ebene</a:t>
            </a:r>
          </a:p>
          <a:p>
            <a:pPr lvl="2"/>
            <a:r>
              <a:rPr lang="de-AT" dirty="0"/>
              <a:t>Dritte Ebene</a:t>
            </a:r>
          </a:p>
          <a:p>
            <a:pPr lvl="3"/>
            <a:r>
              <a:rPr lang="de-AT" dirty="0"/>
              <a:t>Vierte Ebene</a:t>
            </a:r>
          </a:p>
          <a:p>
            <a:pPr lvl="4"/>
            <a:r>
              <a:rPr lang="de-AT" dirty="0"/>
              <a:t>Fünfte Ebene</a:t>
            </a:r>
            <a:endParaRPr lang="de-DE"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Space Grotesk Regular" pitchFamily="2" charset="77"/>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Space Grotesk Regular" pitchFamily="2" charset="77"/>
              </a:defRPr>
            </a:lvl1pPr>
          </a:lstStyle>
          <a:p>
            <a:fld id="{20618D38-F41C-DF47-AA83-6CA139CE6031}" type="slidenum">
              <a:rPr lang="de-DE" smtClean="0"/>
              <a:pPr/>
              <a:t>‹#›</a:t>
            </a:fld>
            <a:endParaRPr lang="de-DE" dirty="0"/>
          </a:p>
        </p:txBody>
      </p:sp>
    </p:spTree>
    <p:extLst>
      <p:ext uri="{BB962C8B-B14F-4D97-AF65-F5344CB8AC3E}">
        <p14:creationId xmlns:p14="http://schemas.microsoft.com/office/powerpoint/2010/main" val="3397475587"/>
      </p:ext>
    </p:extLst>
  </p:cSld>
  <p:clrMap bg1="lt1" tx1="dk1" bg2="lt2" tx2="dk2" accent1="accent1" accent2="accent2" accent3="accent3" accent4="accent4" accent5="accent5" accent6="accent6" hlink="hlink" folHlink="folHlink"/>
  <p:hf hdr="0" ftr="0" dt="0"/>
  <p:notesStyle>
    <a:lvl1pPr marL="0" algn="l" defTabSz="191978" rtl="0" eaLnBrk="1" latinLnBrk="0" hangingPunct="1">
      <a:defRPr sz="500" b="0" i="0" kern="1200">
        <a:solidFill>
          <a:schemeClr val="tx1"/>
        </a:solidFill>
        <a:latin typeface="Space Grotesk Regular" pitchFamily="2" charset="77"/>
        <a:ea typeface="+mn-ea"/>
        <a:cs typeface="+mn-cs"/>
      </a:defRPr>
    </a:lvl1pPr>
    <a:lvl2pPr marL="191978" algn="l" defTabSz="191978" rtl="0" eaLnBrk="1" latinLnBrk="0" hangingPunct="1">
      <a:defRPr sz="500" b="0" i="0" kern="1200">
        <a:solidFill>
          <a:schemeClr val="tx1"/>
        </a:solidFill>
        <a:latin typeface="Space Grotesk Regular" pitchFamily="2" charset="77"/>
        <a:ea typeface="+mn-ea"/>
        <a:cs typeface="+mn-cs"/>
      </a:defRPr>
    </a:lvl2pPr>
    <a:lvl3pPr marL="383957" algn="l" defTabSz="191978" rtl="0" eaLnBrk="1" latinLnBrk="0" hangingPunct="1">
      <a:defRPr sz="500" b="0" i="0" kern="1200">
        <a:solidFill>
          <a:schemeClr val="tx1"/>
        </a:solidFill>
        <a:latin typeface="Space Grotesk Regular" pitchFamily="2" charset="77"/>
        <a:ea typeface="+mn-ea"/>
        <a:cs typeface="+mn-cs"/>
      </a:defRPr>
    </a:lvl3pPr>
    <a:lvl4pPr marL="575935" algn="l" defTabSz="191978" rtl="0" eaLnBrk="1" latinLnBrk="0" hangingPunct="1">
      <a:defRPr sz="500" b="0" i="0" kern="1200">
        <a:solidFill>
          <a:schemeClr val="tx1"/>
        </a:solidFill>
        <a:latin typeface="Space Grotesk Regular" pitchFamily="2" charset="77"/>
        <a:ea typeface="+mn-ea"/>
        <a:cs typeface="+mn-cs"/>
      </a:defRPr>
    </a:lvl4pPr>
    <a:lvl5pPr marL="767913" algn="l" defTabSz="191978" rtl="0" eaLnBrk="1" latinLnBrk="0" hangingPunct="1">
      <a:defRPr sz="500" b="0" i="0" kern="1200">
        <a:solidFill>
          <a:schemeClr val="tx1"/>
        </a:solidFill>
        <a:latin typeface="Space Grotesk Regular" pitchFamily="2" charset="77"/>
        <a:ea typeface="+mn-ea"/>
        <a:cs typeface="+mn-cs"/>
      </a:defRPr>
    </a:lvl5pPr>
    <a:lvl6pPr marL="959891" algn="l" defTabSz="191978" rtl="0" eaLnBrk="1" latinLnBrk="0" hangingPunct="1">
      <a:defRPr sz="500" kern="1200">
        <a:solidFill>
          <a:schemeClr val="tx1"/>
        </a:solidFill>
        <a:latin typeface="+mn-lt"/>
        <a:ea typeface="+mn-ea"/>
        <a:cs typeface="+mn-cs"/>
      </a:defRPr>
    </a:lvl6pPr>
    <a:lvl7pPr marL="1151870" algn="l" defTabSz="191978" rtl="0" eaLnBrk="1" latinLnBrk="0" hangingPunct="1">
      <a:defRPr sz="500" kern="1200">
        <a:solidFill>
          <a:schemeClr val="tx1"/>
        </a:solidFill>
        <a:latin typeface="+mn-lt"/>
        <a:ea typeface="+mn-ea"/>
        <a:cs typeface="+mn-cs"/>
      </a:defRPr>
    </a:lvl7pPr>
    <a:lvl8pPr marL="1343848" algn="l" defTabSz="191978" rtl="0" eaLnBrk="1" latinLnBrk="0" hangingPunct="1">
      <a:defRPr sz="500" kern="1200">
        <a:solidFill>
          <a:schemeClr val="tx1"/>
        </a:solidFill>
        <a:latin typeface="+mn-lt"/>
        <a:ea typeface="+mn-ea"/>
        <a:cs typeface="+mn-cs"/>
      </a:defRPr>
    </a:lvl8pPr>
    <a:lvl9pPr marL="1535826" algn="l" defTabSz="19197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Colors blue blue match</a:t>
            </a:r>
          </a:p>
          <a:p>
            <a:endParaRPr lang="en-AT" dirty="0"/>
          </a:p>
        </p:txBody>
      </p:sp>
      <p:sp>
        <p:nvSpPr>
          <p:cNvPr id="4" name="Slide Number Placeholder 3"/>
          <p:cNvSpPr>
            <a:spLocks noGrp="1"/>
          </p:cNvSpPr>
          <p:nvPr>
            <p:ph type="sldNum" sz="quarter" idx="5"/>
          </p:nvPr>
        </p:nvSpPr>
        <p:spPr/>
        <p:txBody>
          <a:bodyPr/>
          <a:lstStyle/>
          <a:p>
            <a:pPr>
              <a:defRPr/>
            </a:pPr>
            <a:fld id="{DFE3ADC0-220C-0348-9A7C-DE283F6C786D}" type="slidenum">
              <a:rPr lang="de-DE" smtClean="0"/>
              <a:pPr>
                <a:defRPr/>
              </a:pPr>
              <a:t>40</a:t>
            </a:fld>
            <a:endParaRPr lang="de-DE" dirty="0"/>
          </a:p>
        </p:txBody>
      </p:sp>
    </p:spTree>
    <p:extLst>
      <p:ext uri="{BB962C8B-B14F-4D97-AF65-F5344CB8AC3E}">
        <p14:creationId xmlns:p14="http://schemas.microsoft.com/office/powerpoint/2010/main" val="1663298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Colors blue blue match</a:t>
            </a:r>
          </a:p>
          <a:p>
            <a:endParaRPr lang="en-AT" dirty="0"/>
          </a:p>
        </p:txBody>
      </p:sp>
      <p:sp>
        <p:nvSpPr>
          <p:cNvPr id="4" name="Slide Number Placeholder 3"/>
          <p:cNvSpPr>
            <a:spLocks noGrp="1"/>
          </p:cNvSpPr>
          <p:nvPr>
            <p:ph type="sldNum" sz="quarter" idx="5"/>
          </p:nvPr>
        </p:nvSpPr>
        <p:spPr/>
        <p:txBody>
          <a:bodyPr/>
          <a:lstStyle/>
          <a:p>
            <a:pPr>
              <a:defRPr/>
            </a:pPr>
            <a:fld id="{DFE3ADC0-220C-0348-9A7C-DE283F6C786D}" type="slidenum">
              <a:rPr lang="de-DE" smtClean="0"/>
              <a:pPr>
                <a:defRPr/>
              </a:pPr>
              <a:t>41</a:t>
            </a:fld>
            <a:endParaRPr lang="de-DE" dirty="0"/>
          </a:p>
        </p:txBody>
      </p:sp>
    </p:spTree>
    <p:extLst>
      <p:ext uri="{BB962C8B-B14F-4D97-AF65-F5344CB8AC3E}">
        <p14:creationId xmlns:p14="http://schemas.microsoft.com/office/powerpoint/2010/main" val="875412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Colors blue blue match</a:t>
            </a:r>
          </a:p>
          <a:p>
            <a:endParaRPr lang="en-AT" dirty="0"/>
          </a:p>
        </p:txBody>
      </p:sp>
      <p:sp>
        <p:nvSpPr>
          <p:cNvPr id="4" name="Slide Number Placeholder 3"/>
          <p:cNvSpPr>
            <a:spLocks noGrp="1"/>
          </p:cNvSpPr>
          <p:nvPr>
            <p:ph type="sldNum" sz="quarter" idx="5"/>
          </p:nvPr>
        </p:nvSpPr>
        <p:spPr/>
        <p:txBody>
          <a:bodyPr/>
          <a:lstStyle/>
          <a:p>
            <a:pPr>
              <a:defRPr/>
            </a:pPr>
            <a:fld id="{DFE3ADC0-220C-0348-9A7C-DE283F6C786D}" type="slidenum">
              <a:rPr lang="de-DE" smtClean="0"/>
              <a:pPr>
                <a:defRPr/>
              </a:pPr>
              <a:t>42</a:t>
            </a:fld>
            <a:endParaRPr lang="de-DE" dirty="0"/>
          </a:p>
        </p:txBody>
      </p:sp>
    </p:spTree>
    <p:extLst>
      <p:ext uri="{BB962C8B-B14F-4D97-AF65-F5344CB8AC3E}">
        <p14:creationId xmlns:p14="http://schemas.microsoft.com/office/powerpoint/2010/main" val="3540923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CeMM Blue 3">
    <p:spTree>
      <p:nvGrpSpPr>
        <p:cNvPr id="1" name=""/>
        <p:cNvGrpSpPr/>
        <p:nvPr/>
      </p:nvGrpSpPr>
      <p:grpSpPr>
        <a:xfrm>
          <a:off x="0" y="0"/>
          <a:ext cx="0" cy="0"/>
          <a:chOff x="0" y="0"/>
          <a:chExt cx="0" cy="0"/>
        </a:xfrm>
      </p:grpSpPr>
      <p:pic>
        <p:nvPicPr>
          <p:cNvPr id="43" name="Grafik 42">
            <a:extLst>
              <a:ext uri="{FF2B5EF4-FFF2-40B4-BE49-F238E27FC236}">
                <a16:creationId xmlns:a16="http://schemas.microsoft.com/office/drawing/2014/main" id="{0DB493DC-8751-4C00-9781-690556A93F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extplatzhalter 3">
            <a:extLst>
              <a:ext uri="{FF2B5EF4-FFF2-40B4-BE49-F238E27FC236}">
                <a16:creationId xmlns:a16="http://schemas.microsoft.com/office/drawing/2014/main" id="{893CB422-BD8F-46D8-BAE2-A5F6CA70E22E}"/>
              </a:ext>
            </a:extLst>
          </p:cNvPr>
          <p:cNvSpPr>
            <a:spLocks noGrp="1"/>
          </p:cNvSpPr>
          <p:nvPr>
            <p:ph type="body" sz="quarter" idx="10" hasCustomPrompt="1"/>
          </p:nvPr>
        </p:nvSpPr>
        <p:spPr>
          <a:xfrm>
            <a:off x="431799" y="1981720"/>
            <a:ext cx="4185441" cy="1059320"/>
          </a:xfrm>
          <a:prstGeom prst="rect">
            <a:avLst/>
          </a:prstGeom>
          <a:solidFill>
            <a:schemeClr val="accent1"/>
          </a:solidFill>
          <a:effectLst>
            <a:outerShdw dist="50800" dir="5400000" algn="t" rotWithShape="0">
              <a:schemeClr val="bg1"/>
            </a:outerShdw>
          </a:effectLst>
        </p:spPr>
        <p:txBody>
          <a:bodyPr wrap="none" bIns="72000" anchor="b">
            <a:spAutoFit/>
          </a:bodyPr>
          <a:lstStyle>
            <a:lvl1pPr>
              <a:lnSpc>
                <a:spcPts val="3800"/>
              </a:lnSpc>
              <a:defRPr sz="3800" spc="0" baseline="0">
                <a:solidFill>
                  <a:schemeClr val="bg1"/>
                </a:solidFill>
                <a:latin typeface="+mj-lt"/>
              </a:defRPr>
            </a:lvl1pPr>
            <a:lvl2pPr>
              <a:lnSpc>
                <a:spcPts val="3800"/>
              </a:lnSpc>
              <a:defRPr sz="3800">
                <a:solidFill>
                  <a:schemeClr val="accent5"/>
                </a:solidFill>
              </a:defRPr>
            </a:lvl2pPr>
            <a:lvl3pPr>
              <a:lnSpc>
                <a:spcPts val="3800"/>
              </a:lnSpc>
              <a:defRPr sz="3800">
                <a:solidFill>
                  <a:schemeClr val="accent5"/>
                </a:solidFill>
              </a:defRPr>
            </a:lvl3pPr>
            <a:lvl4pPr>
              <a:lnSpc>
                <a:spcPts val="3800"/>
              </a:lnSpc>
              <a:defRPr sz="3800">
                <a:solidFill>
                  <a:schemeClr val="accent5"/>
                </a:solidFill>
              </a:defRPr>
            </a:lvl4pPr>
            <a:lvl5pPr>
              <a:lnSpc>
                <a:spcPts val="3800"/>
              </a:lnSpc>
              <a:defRPr sz="3800">
                <a:solidFill>
                  <a:schemeClr val="accent5"/>
                </a:solidFill>
              </a:defRPr>
            </a:lvl5pPr>
          </a:lstStyle>
          <a:p>
            <a:pPr lvl="0"/>
            <a:r>
              <a:rPr lang="en-US" noProof="0"/>
              <a:t>Click to add</a:t>
            </a:r>
            <a:br>
              <a:rPr lang="en-US" noProof="0"/>
            </a:br>
            <a:r>
              <a:rPr lang="en-US" noProof="0"/>
              <a:t>presentation title</a:t>
            </a:r>
          </a:p>
        </p:txBody>
      </p:sp>
      <p:sp>
        <p:nvSpPr>
          <p:cNvPr id="86" name="Textplatzhalter 85">
            <a:extLst>
              <a:ext uri="{FF2B5EF4-FFF2-40B4-BE49-F238E27FC236}">
                <a16:creationId xmlns:a16="http://schemas.microsoft.com/office/drawing/2014/main" id="{ED8DCD28-D43F-4C7B-8645-9D9DAED9F444}"/>
              </a:ext>
            </a:extLst>
          </p:cNvPr>
          <p:cNvSpPr>
            <a:spLocks noGrp="1"/>
          </p:cNvSpPr>
          <p:nvPr>
            <p:ph type="body" sz="quarter" idx="11" hasCustomPrompt="1"/>
          </p:nvPr>
        </p:nvSpPr>
        <p:spPr>
          <a:xfrm>
            <a:off x="431799" y="3205010"/>
            <a:ext cx="4603504" cy="227755"/>
          </a:xfrm>
          <a:prstGeom prst="rect">
            <a:avLst/>
          </a:prstGeom>
        </p:spPr>
        <p:txBody>
          <a:bodyPr wrap="square">
            <a:spAutoFit/>
          </a:bodyPr>
          <a:lstStyle>
            <a:lvl1pPr>
              <a:lnSpc>
                <a:spcPct val="112000"/>
              </a:lnSpc>
              <a:defRPr sz="1400">
                <a:solidFill>
                  <a:schemeClr val="bg1"/>
                </a:solidFill>
              </a:defRPr>
            </a:lvl1pPr>
          </a:lstStyle>
          <a:p>
            <a:pPr lvl="0"/>
            <a:r>
              <a:rPr lang="en-US" noProof="0"/>
              <a:t>Name/Event/Date</a:t>
            </a:r>
          </a:p>
        </p:txBody>
      </p:sp>
      <p:sp>
        <p:nvSpPr>
          <p:cNvPr id="14" name="Bildplatzhalter 2">
            <a:extLst>
              <a:ext uri="{FF2B5EF4-FFF2-40B4-BE49-F238E27FC236}">
                <a16:creationId xmlns:a16="http://schemas.microsoft.com/office/drawing/2014/main" id="{74C78E33-8CAB-4390-ABAC-EFC82D2A7065}"/>
              </a:ext>
            </a:extLst>
          </p:cNvPr>
          <p:cNvSpPr>
            <a:spLocks noGrp="1"/>
          </p:cNvSpPr>
          <p:nvPr>
            <p:ph type="pic" sz="quarter" idx="13" hasCustomPrompt="1"/>
          </p:nvPr>
        </p:nvSpPr>
        <p:spPr>
          <a:xfrm>
            <a:off x="5597913" y="413800"/>
            <a:ext cx="1501697" cy="756000"/>
          </a:xfrm>
          <a:prstGeom prst="rect">
            <a:avLst/>
          </a:prstGeom>
        </p:spPr>
        <p:txBody>
          <a:bodyPr anchor="ctr">
            <a:noAutofit/>
          </a:bodyPr>
          <a:lstStyle>
            <a:lvl1pPr algn="ctr">
              <a:defRPr sz="1100">
                <a:solidFill>
                  <a:schemeClr val="bg1"/>
                </a:solidFill>
              </a:defRPr>
            </a:lvl1pPr>
          </a:lstStyle>
          <a:p>
            <a:r>
              <a:rPr lang="en-US" noProof="0"/>
              <a:t>Placeholder Logo 2</a:t>
            </a:r>
          </a:p>
        </p:txBody>
      </p:sp>
      <p:sp>
        <p:nvSpPr>
          <p:cNvPr id="15" name="Bildplatzhalter 2">
            <a:extLst>
              <a:ext uri="{FF2B5EF4-FFF2-40B4-BE49-F238E27FC236}">
                <a16:creationId xmlns:a16="http://schemas.microsoft.com/office/drawing/2014/main" id="{7297E52B-4D59-421C-A970-27D1CF139193}"/>
              </a:ext>
            </a:extLst>
          </p:cNvPr>
          <p:cNvSpPr>
            <a:spLocks noGrp="1"/>
          </p:cNvSpPr>
          <p:nvPr>
            <p:ph type="pic" sz="quarter" idx="14" hasCustomPrompt="1"/>
          </p:nvPr>
        </p:nvSpPr>
        <p:spPr>
          <a:xfrm>
            <a:off x="7209214" y="413800"/>
            <a:ext cx="1501697" cy="756000"/>
          </a:xfrm>
          <a:prstGeom prst="rect">
            <a:avLst/>
          </a:prstGeom>
        </p:spPr>
        <p:txBody>
          <a:bodyPr anchor="ctr">
            <a:noAutofit/>
          </a:bodyPr>
          <a:lstStyle>
            <a:lvl1pPr algn="ctr">
              <a:defRPr sz="1100">
                <a:solidFill>
                  <a:schemeClr val="bg1"/>
                </a:solidFill>
              </a:defRPr>
            </a:lvl1pPr>
          </a:lstStyle>
          <a:p>
            <a:r>
              <a:rPr lang="en-US" noProof="0"/>
              <a:t>Placeholder Logo 1</a:t>
            </a:r>
          </a:p>
        </p:txBody>
      </p:sp>
      <p:sp>
        <p:nvSpPr>
          <p:cNvPr id="16" name="Textfeld 15">
            <a:extLst>
              <a:ext uri="{FF2B5EF4-FFF2-40B4-BE49-F238E27FC236}">
                <a16:creationId xmlns:a16="http://schemas.microsoft.com/office/drawing/2014/main" id="{CF4BB356-ACEA-4585-8B8E-13469070FCED}"/>
              </a:ext>
            </a:extLst>
          </p:cNvPr>
          <p:cNvSpPr txBox="1"/>
          <p:nvPr userDrawn="1"/>
        </p:nvSpPr>
        <p:spPr>
          <a:xfrm>
            <a:off x="422275" y="4396177"/>
            <a:ext cx="2967094" cy="461473"/>
          </a:xfrm>
          <a:prstGeom prst="rect">
            <a:avLst/>
          </a:prstGeom>
          <a:noFill/>
        </p:spPr>
        <p:txBody>
          <a:bodyPr wrap="none" lIns="0" tIns="0" rIns="0" bIns="0" rtlCol="0" anchor="b">
            <a:spAutoFit/>
          </a:bodyPr>
          <a:lstStyle/>
          <a:p>
            <a:pPr algn="l">
              <a:lnSpc>
                <a:spcPct val="110000"/>
              </a:lnSpc>
            </a:pPr>
            <a:r>
              <a:rPr lang="en-US" sz="1400" b="0" i="0" spc="0" baseline="0" noProof="0" dirty="0">
                <a:solidFill>
                  <a:schemeClr val="bg1"/>
                </a:solidFill>
                <a:latin typeface="+mn-lt"/>
                <a:cs typeface="Franklin Gothic Book"/>
              </a:rPr>
              <a:t>Research Center for Molecular Medicine</a:t>
            </a:r>
            <a:br>
              <a:rPr lang="en-US" sz="1400" b="0" i="0" spc="0" baseline="0" noProof="0" dirty="0">
                <a:solidFill>
                  <a:schemeClr val="bg1"/>
                </a:solidFill>
                <a:latin typeface="+mn-lt"/>
                <a:cs typeface="Franklin Gothic Book"/>
              </a:rPr>
            </a:br>
            <a:r>
              <a:rPr lang="en-US" sz="1400" b="0" i="0" spc="0" baseline="0" noProof="0" dirty="0">
                <a:solidFill>
                  <a:schemeClr val="bg1"/>
                </a:solidFill>
                <a:latin typeface="+mn-lt"/>
                <a:cs typeface="Franklin Gothic Book"/>
              </a:rPr>
              <a:t>of the Austrian Academy of Sciences </a:t>
            </a:r>
          </a:p>
        </p:txBody>
      </p:sp>
      <p:sp>
        <p:nvSpPr>
          <p:cNvPr id="17" name="Textfeld 16">
            <a:extLst>
              <a:ext uri="{FF2B5EF4-FFF2-40B4-BE49-F238E27FC236}">
                <a16:creationId xmlns:a16="http://schemas.microsoft.com/office/drawing/2014/main" id="{0EBD5DF5-1DE4-4BCC-A5B6-7B5ED82FAC2B}"/>
              </a:ext>
            </a:extLst>
          </p:cNvPr>
          <p:cNvSpPr txBox="1"/>
          <p:nvPr userDrawn="1"/>
        </p:nvSpPr>
        <p:spPr>
          <a:xfrm>
            <a:off x="7626837" y="4605746"/>
            <a:ext cx="1083886" cy="248722"/>
          </a:xfrm>
          <a:prstGeom prst="rect">
            <a:avLst/>
          </a:prstGeom>
          <a:noFill/>
        </p:spPr>
        <p:txBody>
          <a:bodyPr wrap="none" lIns="0" tIns="0" rIns="0" bIns="0" rtlCol="0" anchor="b">
            <a:spAutoFit/>
          </a:bodyPr>
          <a:lstStyle/>
          <a:p>
            <a:pPr algn="r">
              <a:lnSpc>
                <a:spcPct val="125000"/>
              </a:lnSpc>
            </a:pPr>
            <a:r>
              <a:rPr lang="en-US" sz="1400" b="0" i="0" spc="0" baseline="0" noProof="0">
                <a:solidFill>
                  <a:schemeClr val="bg1"/>
                </a:solidFill>
                <a:latin typeface="+mn-lt"/>
                <a:cs typeface="Franklin Gothic Book"/>
              </a:rPr>
              <a:t>www.cemm.at</a:t>
            </a:r>
          </a:p>
        </p:txBody>
      </p:sp>
      <p:grpSp>
        <p:nvGrpSpPr>
          <p:cNvPr id="18" name="Gruppieren 17">
            <a:extLst>
              <a:ext uri="{FF2B5EF4-FFF2-40B4-BE49-F238E27FC236}">
                <a16:creationId xmlns:a16="http://schemas.microsoft.com/office/drawing/2014/main" id="{216A4408-91B7-4882-9681-F5815C7EDD10}"/>
              </a:ext>
            </a:extLst>
          </p:cNvPr>
          <p:cNvGrpSpPr/>
          <p:nvPr userDrawn="1"/>
        </p:nvGrpSpPr>
        <p:grpSpPr>
          <a:xfrm>
            <a:off x="431799" y="416105"/>
            <a:ext cx="1771502" cy="976462"/>
            <a:chOff x="431799" y="416105"/>
            <a:chExt cx="1771502" cy="976462"/>
          </a:xfrm>
          <a:solidFill>
            <a:schemeClr val="bg1"/>
          </a:solidFill>
        </p:grpSpPr>
        <p:sp>
          <p:nvSpPr>
            <p:cNvPr id="19" name="Freihandform: Form 18">
              <a:extLst>
                <a:ext uri="{FF2B5EF4-FFF2-40B4-BE49-F238E27FC236}">
                  <a16:creationId xmlns:a16="http://schemas.microsoft.com/office/drawing/2014/main" id="{B065F780-00C7-423E-9B23-F8819A507761}"/>
                </a:ext>
              </a:extLst>
            </p:cNvPr>
            <p:cNvSpPr/>
            <p:nvPr/>
          </p:nvSpPr>
          <p:spPr>
            <a:xfrm>
              <a:off x="864022" y="561647"/>
              <a:ext cx="340146" cy="366208"/>
            </a:xfrm>
            <a:custGeom>
              <a:avLst/>
              <a:gdLst>
                <a:gd name="connsiteX0" fmla="*/ 74402 w 340146"/>
                <a:gd name="connsiteY0" fmla="*/ 147505 h 366208"/>
                <a:gd name="connsiteX1" fmla="*/ 266248 w 340146"/>
                <a:gd name="connsiteY1" fmla="*/ 147505 h 366208"/>
                <a:gd name="connsiteX2" fmla="*/ 238136 w 340146"/>
                <a:gd name="connsiteY2" fmla="*/ 86019 h 366208"/>
                <a:gd name="connsiteX3" fmla="*/ 172071 w 340146"/>
                <a:gd name="connsiteY3" fmla="*/ 63879 h 366208"/>
                <a:gd name="connsiteX4" fmla="*/ 105676 w 340146"/>
                <a:gd name="connsiteY4" fmla="*/ 86019 h 366208"/>
                <a:gd name="connsiteX5" fmla="*/ 74402 w 340146"/>
                <a:gd name="connsiteY5" fmla="*/ 147505 h 366208"/>
                <a:gd name="connsiteX6" fmla="*/ 175613 w 340146"/>
                <a:gd name="connsiteY6" fmla="*/ 366021 h 366208"/>
                <a:gd name="connsiteX7" fmla="*/ 83536 w 340146"/>
                <a:gd name="connsiteY7" fmla="*/ 343906 h 366208"/>
                <a:gd name="connsiteX8" fmla="*/ 22075 w 340146"/>
                <a:gd name="connsiteY8" fmla="*/ 281357 h 366208"/>
                <a:gd name="connsiteX9" fmla="*/ -65 w 340146"/>
                <a:gd name="connsiteY9" fmla="*/ 187534 h 366208"/>
                <a:gd name="connsiteX10" fmla="*/ -65 w 340146"/>
                <a:gd name="connsiteY10" fmla="*/ 179108 h 366208"/>
                <a:gd name="connsiteX11" fmla="*/ 21696 w 340146"/>
                <a:gd name="connsiteY11" fmla="*/ 84602 h 366208"/>
                <a:gd name="connsiteX12" fmla="*/ 82423 w 340146"/>
                <a:gd name="connsiteY12" fmla="*/ 22054 h 366208"/>
                <a:gd name="connsiteX13" fmla="*/ 172703 w 340146"/>
                <a:gd name="connsiteY13" fmla="*/ -61 h 366208"/>
                <a:gd name="connsiteX14" fmla="*/ 260200 w 340146"/>
                <a:gd name="connsiteY14" fmla="*/ 22054 h 366208"/>
                <a:gd name="connsiteX15" fmla="*/ 318878 w 340146"/>
                <a:gd name="connsiteY15" fmla="*/ 83565 h 366208"/>
                <a:gd name="connsiteX16" fmla="*/ 340082 w 340146"/>
                <a:gd name="connsiteY16" fmla="*/ 175743 h 366208"/>
                <a:gd name="connsiteX17" fmla="*/ 340082 w 340146"/>
                <a:gd name="connsiteY17" fmla="*/ 203121 h 366208"/>
                <a:gd name="connsiteX18" fmla="*/ 73769 w 340146"/>
                <a:gd name="connsiteY18" fmla="*/ 203121 h 366208"/>
                <a:gd name="connsiteX19" fmla="*/ 104360 w 340146"/>
                <a:gd name="connsiteY19" fmla="*/ 275867 h 366208"/>
                <a:gd name="connsiteX20" fmla="*/ 177081 w 340146"/>
                <a:gd name="connsiteY20" fmla="*/ 302915 h 366208"/>
                <a:gd name="connsiteX21" fmla="*/ 238566 w 340146"/>
                <a:gd name="connsiteY21" fmla="*/ 284647 h 366208"/>
                <a:gd name="connsiteX22" fmla="*/ 270524 w 340146"/>
                <a:gd name="connsiteY22" fmla="*/ 242492 h 366208"/>
                <a:gd name="connsiteX23" fmla="*/ 330264 w 340146"/>
                <a:gd name="connsiteY23" fmla="*/ 273412 h 366208"/>
                <a:gd name="connsiteX24" fmla="*/ 301798 w 340146"/>
                <a:gd name="connsiteY24" fmla="*/ 314858 h 366208"/>
                <a:gd name="connsiteX25" fmla="*/ 252964 w 340146"/>
                <a:gd name="connsiteY25" fmla="*/ 351396 h 366208"/>
                <a:gd name="connsiteX26" fmla="*/ 175689 w 340146"/>
                <a:gd name="connsiteY26" fmla="*/ 366147 h 36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46" h="366208">
                  <a:moveTo>
                    <a:pt x="74402" y="147505"/>
                  </a:moveTo>
                  <a:lnTo>
                    <a:pt x="266248" y="147505"/>
                  </a:lnTo>
                  <a:cubicBezTo>
                    <a:pt x="264375" y="121259"/>
                    <a:pt x="255006" y="100763"/>
                    <a:pt x="238136" y="86019"/>
                  </a:cubicBezTo>
                  <a:cubicBezTo>
                    <a:pt x="221267" y="71275"/>
                    <a:pt x="199246" y="63897"/>
                    <a:pt x="172071" y="63879"/>
                  </a:cubicBezTo>
                  <a:cubicBezTo>
                    <a:pt x="144913" y="63879"/>
                    <a:pt x="122781" y="71260"/>
                    <a:pt x="105676" y="86019"/>
                  </a:cubicBezTo>
                  <a:cubicBezTo>
                    <a:pt x="88571" y="100778"/>
                    <a:pt x="78146" y="121274"/>
                    <a:pt x="74402" y="147505"/>
                  </a:cubicBezTo>
                  <a:moveTo>
                    <a:pt x="175613" y="366021"/>
                  </a:moveTo>
                  <a:cubicBezTo>
                    <a:pt x="140475" y="366021"/>
                    <a:pt x="109783" y="358650"/>
                    <a:pt x="83536" y="343906"/>
                  </a:cubicBezTo>
                  <a:cubicBezTo>
                    <a:pt x="57509" y="329337"/>
                    <a:pt x="36184" y="307637"/>
                    <a:pt x="22075" y="281357"/>
                  </a:cubicBezTo>
                  <a:cubicBezTo>
                    <a:pt x="7331" y="254367"/>
                    <a:pt x="-47" y="223092"/>
                    <a:pt x="-65" y="187534"/>
                  </a:cubicBezTo>
                  <a:lnTo>
                    <a:pt x="-65" y="179108"/>
                  </a:lnTo>
                  <a:cubicBezTo>
                    <a:pt x="-65" y="143059"/>
                    <a:pt x="7190" y="111557"/>
                    <a:pt x="21696" y="84602"/>
                  </a:cubicBezTo>
                  <a:cubicBezTo>
                    <a:pt x="35536" y="58371"/>
                    <a:pt x="56611" y="36664"/>
                    <a:pt x="82423" y="22054"/>
                  </a:cubicBezTo>
                  <a:cubicBezTo>
                    <a:pt x="108401" y="7310"/>
                    <a:pt x="138494" y="-61"/>
                    <a:pt x="172703" y="-61"/>
                  </a:cubicBezTo>
                  <a:cubicBezTo>
                    <a:pt x="205969" y="-61"/>
                    <a:pt x="235133" y="7310"/>
                    <a:pt x="260200" y="22054"/>
                  </a:cubicBezTo>
                  <a:cubicBezTo>
                    <a:pt x="285114" y="36684"/>
                    <a:pt x="305439" y="57989"/>
                    <a:pt x="318878" y="83565"/>
                  </a:cubicBezTo>
                  <a:cubicBezTo>
                    <a:pt x="333014" y="109812"/>
                    <a:pt x="340082" y="140539"/>
                    <a:pt x="340082" y="175743"/>
                  </a:cubicBezTo>
                  <a:lnTo>
                    <a:pt x="340082" y="203121"/>
                  </a:lnTo>
                  <a:lnTo>
                    <a:pt x="73769" y="203121"/>
                  </a:lnTo>
                  <a:cubicBezTo>
                    <a:pt x="74713" y="233586"/>
                    <a:pt x="84910" y="257833"/>
                    <a:pt x="104360" y="275867"/>
                  </a:cubicBezTo>
                  <a:cubicBezTo>
                    <a:pt x="123810" y="293900"/>
                    <a:pt x="148051" y="302915"/>
                    <a:pt x="177081" y="302915"/>
                  </a:cubicBezTo>
                  <a:cubicBezTo>
                    <a:pt x="204238" y="302915"/>
                    <a:pt x="224733" y="296825"/>
                    <a:pt x="238566" y="284647"/>
                  </a:cubicBezTo>
                  <a:cubicBezTo>
                    <a:pt x="252015" y="272952"/>
                    <a:pt x="262898" y="258600"/>
                    <a:pt x="270524" y="242492"/>
                  </a:cubicBezTo>
                  <a:lnTo>
                    <a:pt x="330264" y="273412"/>
                  </a:lnTo>
                  <a:cubicBezTo>
                    <a:pt x="322473" y="288321"/>
                    <a:pt x="312914" y="302235"/>
                    <a:pt x="301798" y="314858"/>
                  </a:cubicBezTo>
                  <a:cubicBezTo>
                    <a:pt x="288206" y="330265"/>
                    <a:pt x="271582" y="342704"/>
                    <a:pt x="252964" y="351396"/>
                  </a:cubicBezTo>
                  <a:cubicBezTo>
                    <a:pt x="232823" y="361231"/>
                    <a:pt x="207064" y="366147"/>
                    <a:pt x="175689" y="366147"/>
                  </a:cubicBezTo>
                </a:path>
              </a:pathLst>
            </a:custGeom>
            <a:grpFill/>
            <a:ln w="2517"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id="{0BC29184-8A2A-4F1C-ABD8-8AA18DA57A38}"/>
                </a:ext>
              </a:extLst>
            </p:cNvPr>
            <p:cNvSpPr/>
            <p:nvPr/>
          </p:nvSpPr>
          <p:spPr>
            <a:xfrm>
              <a:off x="1253635" y="426023"/>
              <a:ext cx="949312" cy="491862"/>
            </a:xfrm>
            <a:custGeom>
              <a:avLst/>
              <a:gdLst>
                <a:gd name="connsiteX0" fmla="*/ 806680 w 949312"/>
                <a:gd name="connsiteY0" fmla="*/ 0 h 491862"/>
                <a:gd name="connsiteX1" fmla="*/ 699169 w 949312"/>
                <a:gd name="connsiteY1" fmla="*/ 441282 h 491862"/>
                <a:gd name="connsiteX2" fmla="*/ 687934 w 949312"/>
                <a:gd name="connsiteY2" fmla="*/ 441282 h 491862"/>
                <a:gd name="connsiteX3" fmla="*/ 580422 w 949312"/>
                <a:gd name="connsiteY3" fmla="*/ 0 h 491862"/>
                <a:gd name="connsiteX4" fmla="*/ 511548 w 949312"/>
                <a:gd name="connsiteY4" fmla="*/ 0 h 491862"/>
                <a:gd name="connsiteX5" fmla="*/ 437765 w 949312"/>
                <a:gd name="connsiteY5" fmla="*/ 0 h 491862"/>
                <a:gd name="connsiteX6" fmla="*/ 368890 w 949312"/>
                <a:gd name="connsiteY6" fmla="*/ 0 h 491862"/>
                <a:gd name="connsiteX7" fmla="*/ 261404 w 949312"/>
                <a:gd name="connsiteY7" fmla="*/ 441282 h 491862"/>
                <a:gd name="connsiteX8" fmla="*/ 250144 w 949312"/>
                <a:gd name="connsiteY8" fmla="*/ 441282 h 491862"/>
                <a:gd name="connsiteX9" fmla="*/ 142632 w 949312"/>
                <a:gd name="connsiteY9" fmla="*/ 0 h 491862"/>
                <a:gd name="connsiteX10" fmla="*/ 0 w 949312"/>
                <a:gd name="connsiteY10" fmla="*/ 0 h 491862"/>
                <a:gd name="connsiteX11" fmla="*/ 0 w 949312"/>
                <a:gd name="connsiteY11" fmla="*/ 491862 h 491862"/>
                <a:gd name="connsiteX12" fmla="*/ 73783 w 949312"/>
                <a:gd name="connsiteY12" fmla="*/ 491862 h 491862"/>
                <a:gd name="connsiteX13" fmla="*/ 73783 w 949312"/>
                <a:gd name="connsiteY13" fmla="*/ 53414 h 491862"/>
                <a:gd name="connsiteX14" fmla="*/ 85018 w 949312"/>
                <a:gd name="connsiteY14" fmla="*/ 53414 h 491862"/>
                <a:gd name="connsiteX15" fmla="*/ 191821 w 949312"/>
                <a:gd name="connsiteY15" fmla="*/ 491862 h 491862"/>
                <a:gd name="connsiteX16" fmla="*/ 319702 w 949312"/>
                <a:gd name="connsiteY16" fmla="*/ 491862 h 491862"/>
                <a:gd name="connsiteX17" fmla="*/ 426530 w 949312"/>
                <a:gd name="connsiteY17" fmla="*/ 53414 h 491862"/>
                <a:gd name="connsiteX18" fmla="*/ 437765 w 949312"/>
                <a:gd name="connsiteY18" fmla="*/ 53414 h 491862"/>
                <a:gd name="connsiteX19" fmla="*/ 437765 w 949312"/>
                <a:gd name="connsiteY19" fmla="*/ 491862 h 491862"/>
                <a:gd name="connsiteX20" fmla="*/ 437765 w 949312"/>
                <a:gd name="connsiteY20" fmla="*/ 491862 h 491862"/>
                <a:gd name="connsiteX21" fmla="*/ 511548 w 949312"/>
                <a:gd name="connsiteY21" fmla="*/ 491862 h 491862"/>
                <a:gd name="connsiteX22" fmla="*/ 511548 w 949312"/>
                <a:gd name="connsiteY22" fmla="*/ 491862 h 491862"/>
                <a:gd name="connsiteX23" fmla="*/ 511548 w 949312"/>
                <a:gd name="connsiteY23" fmla="*/ 53414 h 491862"/>
                <a:gd name="connsiteX24" fmla="*/ 522808 w 949312"/>
                <a:gd name="connsiteY24" fmla="*/ 53414 h 491862"/>
                <a:gd name="connsiteX25" fmla="*/ 629611 w 949312"/>
                <a:gd name="connsiteY25" fmla="*/ 491862 h 491862"/>
                <a:gd name="connsiteX26" fmla="*/ 757492 w 949312"/>
                <a:gd name="connsiteY26" fmla="*/ 491862 h 491862"/>
                <a:gd name="connsiteX27" fmla="*/ 864295 w 949312"/>
                <a:gd name="connsiteY27" fmla="*/ 53414 h 491862"/>
                <a:gd name="connsiteX28" fmla="*/ 875555 w 949312"/>
                <a:gd name="connsiteY28" fmla="*/ 53414 h 491862"/>
                <a:gd name="connsiteX29" fmla="*/ 875555 w 949312"/>
                <a:gd name="connsiteY29" fmla="*/ 491862 h 491862"/>
                <a:gd name="connsiteX30" fmla="*/ 949313 w 949312"/>
                <a:gd name="connsiteY30" fmla="*/ 491862 h 491862"/>
                <a:gd name="connsiteX31" fmla="*/ 949313 w 949312"/>
                <a:gd name="connsiteY31" fmla="*/ 0 h 491862"/>
                <a:gd name="connsiteX32" fmla="*/ 806680 w 949312"/>
                <a:gd name="connsiteY32" fmla="*/ 0 h 49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49312" h="491862">
                  <a:moveTo>
                    <a:pt x="806680" y="0"/>
                  </a:moveTo>
                  <a:lnTo>
                    <a:pt x="699169" y="441282"/>
                  </a:lnTo>
                  <a:lnTo>
                    <a:pt x="687934" y="441282"/>
                  </a:lnTo>
                  <a:lnTo>
                    <a:pt x="580422" y="0"/>
                  </a:lnTo>
                  <a:lnTo>
                    <a:pt x="511548" y="0"/>
                  </a:lnTo>
                  <a:lnTo>
                    <a:pt x="437765" y="0"/>
                  </a:lnTo>
                  <a:lnTo>
                    <a:pt x="368890" y="0"/>
                  </a:lnTo>
                  <a:lnTo>
                    <a:pt x="261404" y="441282"/>
                  </a:lnTo>
                  <a:lnTo>
                    <a:pt x="250144" y="441282"/>
                  </a:lnTo>
                  <a:lnTo>
                    <a:pt x="142632" y="0"/>
                  </a:lnTo>
                  <a:lnTo>
                    <a:pt x="0" y="0"/>
                  </a:lnTo>
                  <a:lnTo>
                    <a:pt x="0" y="491862"/>
                  </a:lnTo>
                  <a:lnTo>
                    <a:pt x="73783" y="491862"/>
                  </a:lnTo>
                  <a:lnTo>
                    <a:pt x="73783" y="53414"/>
                  </a:lnTo>
                  <a:lnTo>
                    <a:pt x="85018" y="53414"/>
                  </a:lnTo>
                  <a:lnTo>
                    <a:pt x="191821" y="491862"/>
                  </a:lnTo>
                  <a:lnTo>
                    <a:pt x="319702" y="491862"/>
                  </a:lnTo>
                  <a:lnTo>
                    <a:pt x="426530" y="53414"/>
                  </a:lnTo>
                  <a:lnTo>
                    <a:pt x="437765" y="53414"/>
                  </a:lnTo>
                  <a:lnTo>
                    <a:pt x="437765" y="491862"/>
                  </a:lnTo>
                  <a:lnTo>
                    <a:pt x="437765" y="491862"/>
                  </a:lnTo>
                  <a:lnTo>
                    <a:pt x="511548" y="491862"/>
                  </a:lnTo>
                  <a:lnTo>
                    <a:pt x="511548" y="491862"/>
                  </a:lnTo>
                  <a:lnTo>
                    <a:pt x="511548" y="53414"/>
                  </a:lnTo>
                  <a:lnTo>
                    <a:pt x="522808" y="53414"/>
                  </a:lnTo>
                  <a:lnTo>
                    <a:pt x="629611" y="491862"/>
                  </a:lnTo>
                  <a:lnTo>
                    <a:pt x="757492" y="491862"/>
                  </a:lnTo>
                  <a:lnTo>
                    <a:pt x="864295" y="53414"/>
                  </a:lnTo>
                  <a:lnTo>
                    <a:pt x="875555" y="53414"/>
                  </a:lnTo>
                  <a:lnTo>
                    <a:pt x="875555" y="491862"/>
                  </a:lnTo>
                  <a:lnTo>
                    <a:pt x="949313" y="491862"/>
                  </a:lnTo>
                  <a:lnTo>
                    <a:pt x="949313" y="0"/>
                  </a:lnTo>
                  <a:lnTo>
                    <a:pt x="806680" y="0"/>
                  </a:lnTo>
                  <a:close/>
                </a:path>
              </a:pathLst>
            </a:custGeom>
            <a:grpFill/>
            <a:ln w="2517"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id="{A4D0A3E3-341B-43BF-BDB5-2BDC754FC304}"/>
                </a:ext>
              </a:extLst>
            </p:cNvPr>
            <p:cNvSpPr/>
            <p:nvPr/>
          </p:nvSpPr>
          <p:spPr>
            <a:xfrm>
              <a:off x="433089" y="1082860"/>
              <a:ext cx="1769858" cy="54957"/>
            </a:xfrm>
            <a:custGeom>
              <a:avLst/>
              <a:gdLst>
                <a:gd name="connsiteX0" fmla="*/ 0 w 1769858"/>
                <a:gd name="connsiteY0" fmla="*/ 0 h 54957"/>
                <a:gd name="connsiteX1" fmla="*/ 1769859 w 1769858"/>
                <a:gd name="connsiteY1" fmla="*/ 0 h 54957"/>
                <a:gd name="connsiteX2" fmla="*/ 1769859 w 1769858"/>
                <a:gd name="connsiteY2" fmla="*/ 54958 h 54957"/>
                <a:gd name="connsiteX3" fmla="*/ 0 w 1769858"/>
                <a:gd name="connsiteY3" fmla="*/ 54958 h 54957"/>
              </a:gdLst>
              <a:ahLst/>
              <a:cxnLst>
                <a:cxn ang="0">
                  <a:pos x="connsiteX0" y="connsiteY0"/>
                </a:cxn>
                <a:cxn ang="0">
                  <a:pos x="connsiteX1" y="connsiteY1"/>
                </a:cxn>
                <a:cxn ang="0">
                  <a:pos x="connsiteX2" y="connsiteY2"/>
                </a:cxn>
                <a:cxn ang="0">
                  <a:pos x="connsiteX3" y="connsiteY3"/>
                </a:cxn>
              </a:cxnLst>
              <a:rect l="l" t="t" r="r" b="b"/>
              <a:pathLst>
                <a:path w="1769858" h="54957">
                  <a:moveTo>
                    <a:pt x="0" y="0"/>
                  </a:moveTo>
                  <a:lnTo>
                    <a:pt x="1769859" y="0"/>
                  </a:lnTo>
                  <a:lnTo>
                    <a:pt x="1769859" y="54958"/>
                  </a:lnTo>
                  <a:lnTo>
                    <a:pt x="0" y="54958"/>
                  </a:lnTo>
                  <a:close/>
                </a:path>
              </a:pathLst>
            </a:custGeom>
            <a:grpFill/>
            <a:ln w="2517"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id="{55C21FED-E315-44C3-B32F-018558A8BE90}"/>
                </a:ext>
              </a:extLst>
            </p:cNvPr>
            <p:cNvSpPr/>
            <p:nvPr/>
          </p:nvSpPr>
          <p:spPr>
            <a:xfrm>
              <a:off x="431799" y="1284271"/>
              <a:ext cx="78615" cy="108296"/>
            </a:xfrm>
            <a:custGeom>
              <a:avLst/>
              <a:gdLst>
                <a:gd name="connsiteX0" fmla="*/ -65 w 78615"/>
                <a:gd name="connsiteY0" fmla="*/ 72077 h 108296"/>
                <a:gd name="connsiteX1" fmla="*/ -65 w 78615"/>
                <a:gd name="connsiteY1" fmla="*/ 68358 h 108296"/>
                <a:gd name="connsiteX2" fmla="*/ 15750 w 78615"/>
                <a:gd name="connsiteY2" fmla="*/ 68358 h 108296"/>
                <a:gd name="connsiteX3" fmla="*/ 15750 w 78615"/>
                <a:gd name="connsiteY3" fmla="*/ 72077 h 108296"/>
                <a:gd name="connsiteX4" fmla="*/ 39990 w 78615"/>
                <a:gd name="connsiteY4" fmla="*/ 94091 h 108296"/>
                <a:gd name="connsiteX5" fmla="*/ 62459 w 78615"/>
                <a:gd name="connsiteY5" fmla="*/ 77290 h 108296"/>
                <a:gd name="connsiteX6" fmla="*/ 40445 w 78615"/>
                <a:gd name="connsiteY6" fmla="*/ 60767 h 108296"/>
                <a:gd name="connsiteX7" fmla="*/ 34929 w 78615"/>
                <a:gd name="connsiteY7" fmla="*/ 59426 h 108296"/>
                <a:gd name="connsiteX8" fmla="*/ 2213 w 78615"/>
                <a:gd name="connsiteY8" fmla="*/ 29392 h 108296"/>
                <a:gd name="connsiteX9" fmla="*/ 38218 w 78615"/>
                <a:gd name="connsiteY9" fmla="*/ -61 h 108296"/>
                <a:gd name="connsiteX10" fmla="*/ 75996 w 78615"/>
                <a:gd name="connsiteY10" fmla="*/ 32959 h 108296"/>
                <a:gd name="connsiteX11" fmla="*/ 75996 w 78615"/>
                <a:gd name="connsiteY11" fmla="*/ 38323 h 108296"/>
                <a:gd name="connsiteX12" fmla="*/ 60181 w 78615"/>
                <a:gd name="connsiteY12" fmla="*/ 38323 h 108296"/>
                <a:gd name="connsiteX13" fmla="*/ 60181 w 78615"/>
                <a:gd name="connsiteY13" fmla="*/ 32959 h 108296"/>
                <a:gd name="connsiteX14" fmla="*/ 38320 w 78615"/>
                <a:gd name="connsiteY14" fmla="*/ 14058 h 108296"/>
                <a:gd name="connsiteX15" fmla="*/ 18280 w 78615"/>
                <a:gd name="connsiteY15" fmla="*/ 28936 h 108296"/>
                <a:gd name="connsiteX16" fmla="*/ 38522 w 78615"/>
                <a:gd name="connsiteY16" fmla="*/ 45155 h 108296"/>
                <a:gd name="connsiteX17" fmla="*/ 44038 w 78615"/>
                <a:gd name="connsiteY17" fmla="*/ 46496 h 108296"/>
                <a:gd name="connsiteX18" fmla="*/ 78551 w 78615"/>
                <a:gd name="connsiteY18" fmla="*/ 76986 h 108296"/>
                <a:gd name="connsiteX19" fmla="*/ 40167 w 78615"/>
                <a:gd name="connsiteY19" fmla="*/ 108235 h 108296"/>
                <a:gd name="connsiteX20" fmla="*/ -65 w 78615"/>
                <a:gd name="connsiteY20" fmla="*/ 72077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615" h="108296">
                  <a:moveTo>
                    <a:pt x="-65" y="72077"/>
                  </a:moveTo>
                  <a:lnTo>
                    <a:pt x="-65" y="68358"/>
                  </a:lnTo>
                  <a:lnTo>
                    <a:pt x="15750" y="68358"/>
                  </a:lnTo>
                  <a:lnTo>
                    <a:pt x="15750" y="72077"/>
                  </a:lnTo>
                  <a:cubicBezTo>
                    <a:pt x="15750" y="86956"/>
                    <a:pt x="25263" y="94091"/>
                    <a:pt x="39990" y="94091"/>
                  </a:cubicBezTo>
                  <a:cubicBezTo>
                    <a:pt x="54716" y="94091"/>
                    <a:pt x="62459" y="87107"/>
                    <a:pt x="62459" y="77290"/>
                  </a:cubicBezTo>
                  <a:cubicBezTo>
                    <a:pt x="62459" y="67472"/>
                    <a:pt x="54134" y="63905"/>
                    <a:pt x="40445" y="60767"/>
                  </a:cubicBezTo>
                  <a:lnTo>
                    <a:pt x="34929" y="59426"/>
                  </a:lnTo>
                  <a:cubicBezTo>
                    <a:pt x="14864" y="54821"/>
                    <a:pt x="2213" y="47686"/>
                    <a:pt x="2213" y="29392"/>
                  </a:cubicBezTo>
                  <a:cubicBezTo>
                    <a:pt x="2213" y="11098"/>
                    <a:pt x="16635" y="-61"/>
                    <a:pt x="38218" y="-61"/>
                  </a:cubicBezTo>
                  <a:cubicBezTo>
                    <a:pt x="59802" y="-61"/>
                    <a:pt x="75996" y="11098"/>
                    <a:pt x="75996" y="32959"/>
                  </a:cubicBezTo>
                  <a:lnTo>
                    <a:pt x="75996" y="38323"/>
                  </a:lnTo>
                  <a:lnTo>
                    <a:pt x="60181" y="38323"/>
                  </a:lnTo>
                  <a:lnTo>
                    <a:pt x="60181" y="32959"/>
                  </a:lnTo>
                  <a:cubicBezTo>
                    <a:pt x="60181" y="19574"/>
                    <a:pt x="51401" y="14058"/>
                    <a:pt x="38320" y="14058"/>
                  </a:cubicBezTo>
                  <a:cubicBezTo>
                    <a:pt x="25238" y="14058"/>
                    <a:pt x="18280" y="19574"/>
                    <a:pt x="18280" y="28936"/>
                  </a:cubicBezTo>
                  <a:cubicBezTo>
                    <a:pt x="18280" y="38298"/>
                    <a:pt x="25263" y="42195"/>
                    <a:pt x="38522" y="45155"/>
                  </a:cubicBezTo>
                  <a:lnTo>
                    <a:pt x="44038" y="46496"/>
                  </a:lnTo>
                  <a:cubicBezTo>
                    <a:pt x="64129" y="50950"/>
                    <a:pt x="78551" y="58237"/>
                    <a:pt x="78551" y="76986"/>
                  </a:cubicBezTo>
                  <a:cubicBezTo>
                    <a:pt x="78551" y="95736"/>
                    <a:pt x="63521" y="108235"/>
                    <a:pt x="40167" y="108235"/>
                  </a:cubicBezTo>
                  <a:cubicBezTo>
                    <a:pt x="16812" y="108235"/>
                    <a:pt x="-65" y="95432"/>
                    <a:pt x="-65" y="72077"/>
                  </a:cubicBezTo>
                  <a:close/>
                </a:path>
              </a:pathLst>
            </a:custGeom>
            <a:grpFill/>
            <a:ln w="2517"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id="{27D3D7FB-4280-4431-9A03-E7BD9315005E}"/>
                </a:ext>
              </a:extLst>
            </p:cNvPr>
            <p:cNvSpPr/>
            <p:nvPr/>
          </p:nvSpPr>
          <p:spPr>
            <a:xfrm>
              <a:off x="524609" y="1284271"/>
              <a:ext cx="80463" cy="108296"/>
            </a:xfrm>
            <a:custGeom>
              <a:avLst/>
              <a:gdLst>
                <a:gd name="connsiteX0" fmla="*/ -65 w 80463"/>
                <a:gd name="connsiteY0" fmla="*/ 66283 h 108296"/>
                <a:gd name="connsiteX1" fmla="*/ -65 w 80463"/>
                <a:gd name="connsiteY1" fmla="*/ 41891 h 108296"/>
                <a:gd name="connsiteX2" fmla="*/ 41280 w 80463"/>
                <a:gd name="connsiteY2" fmla="*/ -61 h 108296"/>
                <a:gd name="connsiteX3" fmla="*/ 80398 w 80463"/>
                <a:gd name="connsiteY3" fmla="*/ 38754 h 108296"/>
                <a:gd name="connsiteX4" fmla="*/ 80398 w 80463"/>
                <a:gd name="connsiteY4" fmla="*/ 39513 h 108296"/>
                <a:gd name="connsiteX5" fmla="*/ 64483 w 80463"/>
                <a:gd name="connsiteY5" fmla="*/ 39513 h 108296"/>
                <a:gd name="connsiteX6" fmla="*/ 64483 w 80463"/>
                <a:gd name="connsiteY6" fmla="*/ 38323 h 108296"/>
                <a:gd name="connsiteX7" fmla="*/ 41280 w 80463"/>
                <a:gd name="connsiteY7" fmla="*/ 14362 h 108296"/>
                <a:gd name="connsiteX8" fmla="*/ 15977 w 80463"/>
                <a:gd name="connsiteY8" fmla="*/ 41588 h 108296"/>
                <a:gd name="connsiteX9" fmla="*/ 15977 w 80463"/>
                <a:gd name="connsiteY9" fmla="*/ 66587 h 108296"/>
                <a:gd name="connsiteX10" fmla="*/ 41280 w 80463"/>
                <a:gd name="connsiteY10" fmla="*/ 93787 h 108296"/>
                <a:gd name="connsiteX11" fmla="*/ 64483 w 80463"/>
                <a:gd name="connsiteY11" fmla="*/ 69851 h 108296"/>
                <a:gd name="connsiteX12" fmla="*/ 64483 w 80463"/>
                <a:gd name="connsiteY12" fmla="*/ 67320 h 108296"/>
                <a:gd name="connsiteX13" fmla="*/ 80398 w 80463"/>
                <a:gd name="connsiteY13" fmla="*/ 67320 h 108296"/>
                <a:gd name="connsiteX14" fmla="*/ 80398 w 80463"/>
                <a:gd name="connsiteY14" fmla="*/ 69395 h 108296"/>
                <a:gd name="connsiteX15" fmla="*/ 41280 w 80463"/>
                <a:gd name="connsiteY15" fmla="*/ 108235 h 108296"/>
                <a:gd name="connsiteX16" fmla="*/ -65 w 80463"/>
                <a:gd name="connsiteY16" fmla="*/ 66283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463" h="108296">
                  <a:moveTo>
                    <a:pt x="-65" y="66283"/>
                  </a:moveTo>
                  <a:lnTo>
                    <a:pt x="-65" y="41891"/>
                  </a:lnTo>
                  <a:cubicBezTo>
                    <a:pt x="-65" y="14665"/>
                    <a:pt x="15851" y="-61"/>
                    <a:pt x="41280" y="-61"/>
                  </a:cubicBezTo>
                  <a:cubicBezTo>
                    <a:pt x="66254" y="-61"/>
                    <a:pt x="80398" y="14665"/>
                    <a:pt x="80398" y="38754"/>
                  </a:cubicBezTo>
                  <a:lnTo>
                    <a:pt x="80398" y="39513"/>
                  </a:lnTo>
                  <a:lnTo>
                    <a:pt x="64483" y="39513"/>
                  </a:lnTo>
                  <a:lnTo>
                    <a:pt x="64483" y="38323"/>
                  </a:lnTo>
                  <a:cubicBezTo>
                    <a:pt x="64483" y="24331"/>
                    <a:pt x="57044" y="14362"/>
                    <a:pt x="41280" y="14362"/>
                  </a:cubicBezTo>
                  <a:cubicBezTo>
                    <a:pt x="25516" y="14362"/>
                    <a:pt x="15977" y="24635"/>
                    <a:pt x="15977" y="41588"/>
                  </a:cubicBezTo>
                  <a:lnTo>
                    <a:pt x="15977" y="66587"/>
                  </a:lnTo>
                  <a:cubicBezTo>
                    <a:pt x="15977" y="83540"/>
                    <a:pt x="25339" y="93787"/>
                    <a:pt x="41280" y="93787"/>
                  </a:cubicBezTo>
                  <a:cubicBezTo>
                    <a:pt x="57221" y="93787"/>
                    <a:pt x="64483" y="83818"/>
                    <a:pt x="64483" y="69851"/>
                  </a:cubicBezTo>
                  <a:lnTo>
                    <a:pt x="64483" y="67320"/>
                  </a:lnTo>
                  <a:lnTo>
                    <a:pt x="80398" y="67320"/>
                  </a:lnTo>
                  <a:lnTo>
                    <a:pt x="80398" y="69395"/>
                  </a:lnTo>
                  <a:cubicBezTo>
                    <a:pt x="80398" y="93509"/>
                    <a:pt x="66254" y="108235"/>
                    <a:pt x="41280" y="108235"/>
                  </a:cubicBezTo>
                  <a:cubicBezTo>
                    <a:pt x="15851" y="108235"/>
                    <a:pt x="-65" y="93509"/>
                    <a:pt x="-65" y="66283"/>
                  </a:cubicBezTo>
                  <a:close/>
                </a:path>
              </a:pathLst>
            </a:custGeom>
            <a:grpFill/>
            <a:ln w="2517"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id="{822A12B4-BCAB-45A4-88B4-97F6BEDFCDFA}"/>
                </a:ext>
              </a:extLst>
            </p:cNvPr>
            <p:cNvSpPr/>
            <p:nvPr/>
          </p:nvSpPr>
          <p:spPr>
            <a:xfrm>
              <a:off x="622911" y="1286345"/>
              <a:ext cx="16067" cy="104121"/>
            </a:xfrm>
            <a:custGeom>
              <a:avLst/>
              <a:gdLst>
                <a:gd name="connsiteX0" fmla="*/ -65 w 16067"/>
                <a:gd name="connsiteY0" fmla="*/ -61 h 104121"/>
                <a:gd name="connsiteX1" fmla="*/ 16003 w 16067"/>
                <a:gd name="connsiteY1" fmla="*/ -61 h 104121"/>
                <a:gd name="connsiteX2" fmla="*/ 16003 w 16067"/>
                <a:gd name="connsiteY2" fmla="*/ 104060 h 104121"/>
                <a:gd name="connsiteX3" fmla="*/ -65 w 16067"/>
                <a:gd name="connsiteY3" fmla="*/ 104060 h 104121"/>
              </a:gdLst>
              <a:ahLst/>
              <a:cxnLst>
                <a:cxn ang="0">
                  <a:pos x="connsiteX0" y="connsiteY0"/>
                </a:cxn>
                <a:cxn ang="0">
                  <a:pos x="connsiteX1" y="connsiteY1"/>
                </a:cxn>
                <a:cxn ang="0">
                  <a:pos x="connsiteX2" y="connsiteY2"/>
                </a:cxn>
                <a:cxn ang="0">
                  <a:pos x="connsiteX3" y="connsiteY3"/>
                </a:cxn>
              </a:cxnLst>
              <a:rect l="l" t="t" r="r" b="b"/>
              <a:pathLst>
                <a:path w="16067" h="104121">
                  <a:moveTo>
                    <a:pt x="-65" y="-61"/>
                  </a:moveTo>
                  <a:lnTo>
                    <a:pt x="16003" y="-61"/>
                  </a:lnTo>
                  <a:lnTo>
                    <a:pt x="16003" y="104060"/>
                  </a:lnTo>
                  <a:lnTo>
                    <a:pt x="-65" y="104060"/>
                  </a:lnTo>
                  <a:close/>
                </a:path>
              </a:pathLst>
            </a:custGeom>
            <a:grpFill/>
            <a:ln w="2517"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id="{6211A03E-2C3A-4C03-A945-D79BD93AF01B}"/>
                </a:ext>
              </a:extLst>
            </p:cNvPr>
            <p:cNvSpPr/>
            <p:nvPr/>
          </p:nvSpPr>
          <p:spPr>
            <a:xfrm>
              <a:off x="660688" y="1286345"/>
              <a:ext cx="66344" cy="104121"/>
            </a:xfrm>
            <a:custGeom>
              <a:avLst/>
              <a:gdLst>
                <a:gd name="connsiteX0" fmla="*/ -65 w 66344"/>
                <a:gd name="connsiteY0" fmla="*/ -61 h 104121"/>
                <a:gd name="connsiteX1" fmla="*/ 65520 w 66344"/>
                <a:gd name="connsiteY1" fmla="*/ -61 h 104121"/>
                <a:gd name="connsiteX2" fmla="*/ 65520 w 66344"/>
                <a:gd name="connsiteY2" fmla="*/ 14513 h 104121"/>
                <a:gd name="connsiteX3" fmla="*/ 16003 w 66344"/>
                <a:gd name="connsiteY3" fmla="*/ 14513 h 104121"/>
                <a:gd name="connsiteX4" fmla="*/ 16003 w 66344"/>
                <a:gd name="connsiteY4" fmla="*/ 44421 h 104121"/>
                <a:gd name="connsiteX5" fmla="*/ 61371 w 66344"/>
                <a:gd name="connsiteY5" fmla="*/ 44421 h 104121"/>
                <a:gd name="connsiteX6" fmla="*/ 61371 w 66344"/>
                <a:gd name="connsiteY6" fmla="*/ 58996 h 104121"/>
                <a:gd name="connsiteX7" fmla="*/ 16003 w 66344"/>
                <a:gd name="connsiteY7" fmla="*/ 58996 h 104121"/>
                <a:gd name="connsiteX8" fmla="*/ 16003 w 66344"/>
                <a:gd name="connsiteY8" fmla="*/ 89486 h 104121"/>
                <a:gd name="connsiteX9" fmla="*/ 66279 w 66344"/>
                <a:gd name="connsiteY9" fmla="*/ 89486 h 104121"/>
                <a:gd name="connsiteX10" fmla="*/ 66279 w 66344"/>
                <a:gd name="connsiteY10" fmla="*/ 104060 h 104121"/>
                <a:gd name="connsiteX11" fmla="*/ -65 w 66344"/>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44" h="104121">
                  <a:moveTo>
                    <a:pt x="-65" y="-61"/>
                  </a:moveTo>
                  <a:lnTo>
                    <a:pt x="65520" y="-61"/>
                  </a:lnTo>
                  <a:lnTo>
                    <a:pt x="65520" y="14513"/>
                  </a:lnTo>
                  <a:lnTo>
                    <a:pt x="16003" y="14513"/>
                  </a:lnTo>
                  <a:lnTo>
                    <a:pt x="16003" y="44421"/>
                  </a:lnTo>
                  <a:lnTo>
                    <a:pt x="61371" y="44421"/>
                  </a:lnTo>
                  <a:lnTo>
                    <a:pt x="61371" y="58996"/>
                  </a:lnTo>
                  <a:lnTo>
                    <a:pt x="16003" y="58996"/>
                  </a:lnTo>
                  <a:lnTo>
                    <a:pt x="16003" y="89486"/>
                  </a:lnTo>
                  <a:lnTo>
                    <a:pt x="66279" y="89486"/>
                  </a:lnTo>
                  <a:lnTo>
                    <a:pt x="66279" y="104060"/>
                  </a:lnTo>
                  <a:lnTo>
                    <a:pt x="-65" y="104060"/>
                  </a:lnTo>
                  <a:close/>
                </a:path>
              </a:pathLst>
            </a:custGeom>
            <a:grpFill/>
            <a:ln w="2517"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id="{5A327F52-54E8-4A70-AF0B-23ADC50EC018}"/>
                </a:ext>
              </a:extLst>
            </p:cNvPr>
            <p:cNvSpPr/>
            <p:nvPr/>
          </p:nvSpPr>
          <p:spPr>
            <a:xfrm>
              <a:off x="743833" y="1286345"/>
              <a:ext cx="77477" cy="104121"/>
            </a:xfrm>
            <a:custGeom>
              <a:avLst/>
              <a:gdLst>
                <a:gd name="connsiteX0" fmla="*/ -65 w 77477"/>
                <a:gd name="connsiteY0" fmla="*/ -61 h 104121"/>
                <a:gd name="connsiteX1" fmla="*/ 30855 w 77477"/>
                <a:gd name="connsiteY1" fmla="*/ -61 h 104121"/>
                <a:gd name="connsiteX2" fmla="*/ 59119 w 77477"/>
                <a:gd name="connsiteY2" fmla="*/ 93357 h 104121"/>
                <a:gd name="connsiteX3" fmla="*/ 61497 w 77477"/>
                <a:gd name="connsiteY3" fmla="*/ 93357 h 104121"/>
                <a:gd name="connsiteX4" fmla="*/ 61497 w 77477"/>
                <a:gd name="connsiteY4" fmla="*/ -61 h 104121"/>
                <a:gd name="connsiteX5" fmla="*/ 77413 w 77477"/>
                <a:gd name="connsiteY5" fmla="*/ -61 h 104121"/>
                <a:gd name="connsiteX6" fmla="*/ 77413 w 77477"/>
                <a:gd name="connsiteY6" fmla="*/ 104060 h 104121"/>
                <a:gd name="connsiteX7" fmla="*/ 46467 w 77477"/>
                <a:gd name="connsiteY7" fmla="*/ 104060 h 104121"/>
                <a:gd name="connsiteX8" fmla="*/ 18229 w 77477"/>
                <a:gd name="connsiteY8" fmla="*/ 10440 h 104121"/>
                <a:gd name="connsiteX9" fmla="*/ 15851 w 77477"/>
                <a:gd name="connsiteY9" fmla="*/ 10440 h 104121"/>
                <a:gd name="connsiteX10" fmla="*/ 15851 w 77477"/>
                <a:gd name="connsiteY10" fmla="*/ 104060 h 104121"/>
                <a:gd name="connsiteX11" fmla="*/ -65 w 77477"/>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477" h="104121">
                  <a:moveTo>
                    <a:pt x="-65" y="-61"/>
                  </a:moveTo>
                  <a:lnTo>
                    <a:pt x="30855" y="-61"/>
                  </a:lnTo>
                  <a:lnTo>
                    <a:pt x="59119" y="93357"/>
                  </a:lnTo>
                  <a:lnTo>
                    <a:pt x="61497" y="93357"/>
                  </a:lnTo>
                  <a:lnTo>
                    <a:pt x="61497" y="-61"/>
                  </a:lnTo>
                  <a:lnTo>
                    <a:pt x="77413" y="-61"/>
                  </a:lnTo>
                  <a:lnTo>
                    <a:pt x="77413" y="104060"/>
                  </a:lnTo>
                  <a:lnTo>
                    <a:pt x="46467" y="104060"/>
                  </a:lnTo>
                  <a:lnTo>
                    <a:pt x="18229" y="10440"/>
                  </a:lnTo>
                  <a:lnTo>
                    <a:pt x="15851" y="10440"/>
                  </a:lnTo>
                  <a:lnTo>
                    <a:pt x="15851" y="104060"/>
                  </a:lnTo>
                  <a:lnTo>
                    <a:pt x="-65" y="104060"/>
                  </a:lnTo>
                  <a:close/>
                </a:path>
              </a:pathLst>
            </a:custGeom>
            <a:grpFill/>
            <a:ln w="2517"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id="{642C4AF4-530F-49CA-A739-3CA52B303CFD}"/>
                </a:ext>
              </a:extLst>
            </p:cNvPr>
            <p:cNvSpPr/>
            <p:nvPr/>
          </p:nvSpPr>
          <p:spPr>
            <a:xfrm>
              <a:off x="840338" y="1284271"/>
              <a:ext cx="80463" cy="108296"/>
            </a:xfrm>
            <a:custGeom>
              <a:avLst/>
              <a:gdLst>
                <a:gd name="connsiteX0" fmla="*/ -65 w 80463"/>
                <a:gd name="connsiteY0" fmla="*/ 66283 h 108296"/>
                <a:gd name="connsiteX1" fmla="*/ -65 w 80463"/>
                <a:gd name="connsiteY1" fmla="*/ 41891 h 108296"/>
                <a:gd name="connsiteX2" fmla="*/ 41280 w 80463"/>
                <a:gd name="connsiteY2" fmla="*/ -61 h 108296"/>
                <a:gd name="connsiteX3" fmla="*/ 80398 w 80463"/>
                <a:gd name="connsiteY3" fmla="*/ 38754 h 108296"/>
                <a:gd name="connsiteX4" fmla="*/ 80398 w 80463"/>
                <a:gd name="connsiteY4" fmla="*/ 39513 h 108296"/>
                <a:gd name="connsiteX5" fmla="*/ 64483 w 80463"/>
                <a:gd name="connsiteY5" fmla="*/ 39513 h 108296"/>
                <a:gd name="connsiteX6" fmla="*/ 64483 w 80463"/>
                <a:gd name="connsiteY6" fmla="*/ 38323 h 108296"/>
                <a:gd name="connsiteX7" fmla="*/ 41280 w 80463"/>
                <a:gd name="connsiteY7" fmla="*/ 14362 h 108296"/>
                <a:gd name="connsiteX8" fmla="*/ 15977 w 80463"/>
                <a:gd name="connsiteY8" fmla="*/ 41588 h 108296"/>
                <a:gd name="connsiteX9" fmla="*/ 15977 w 80463"/>
                <a:gd name="connsiteY9" fmla="*/ 66587 h 108296"/>
                <a:gd name="connsiteX10" fmla="*/ 41280 w 80463"/>
                <a:gd name="connsiteY10" fmla="*/ 93787 h 108296"/>
                <a:gd name="connsiteX11" fmla="*/ 64483 w 80463"/>
                <a:gd name="connsiteY11" fmla="*/ 69851 h 108296"/>
                <a:gd name="connsiteX12" fmla="*/ 64483 w 80463"/>
                <a:gd name="connsiteY12" fmla="*/ 67320 h 108296"/>
                <a:gd name="connsiteX13" fmla="*/ 80373 w 80463"/>
                <a:gd name="connsiteY13" fmla="*/ 67320 h 108296"/>
                <a:gd name="connsiteX14" fmla="*/ 80373 w 80463"/>
                <a:gd name="connsiteY14" fmla="*/ 69395 h 108296"/>
                <a:gd name="connsiteX15" fmla="*/ 41255 w 80463"/>
                <a:gd name="connsiteY15" fmla="*/ 108235 h 108296"/>
                <a:gd name="connsiteX16" fmla="*/ -65 w 80463"/>
                <a:gd name="connsiteY16" fmla="*/ 66283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463" h="108296">
                  <a:moveTo>
                    <a:pt x="-65" y="66283"/>
                  </a:moveTo>
                  <a:lnTo>
                    <a:pt x="-65" y="41891"/>
                  </a:lnTo>
                  <a:cubicBezTo>
                    <a:pt x="-65" y="14665"/>
                    <a:pt x="15851" y="-61"/>
                    <a:pt x="41280" y="-61"/>
                  </a:cubicBezTo>
                  <a:cubicBezTo>
                    <a:pt x="66279" y="-61"/>
                    <a:pt x="80398" y="14665"/>
                    <a:pt x="80398" y="38754"/>
                  </a:cubicBezTo>
                  <a:lnTo>
                    <a:pt x="80398" y="39513"/>
                  </a:lnTo>
                  <a:lnTo>
                    <a:pt x="64483" y="39513"/>
                  </a:lnTo>
                  <a:lnTo>
                    <a:pt x="64483" y="38323"/>
                  </a:lnTo>
                  <a:cubicBezTo>
                    <a:pt x="64483" y="24331"/>
                    <a:pt x="57044" y="14362"/>
                    <a:pt x="41280" y="14362"/>
                  </a:cubicBezTo>
                  <a:cubicBezTo>
                    <a:pt x="25516" y="14362"/>
                    <a:pt x="15977" y="24635"/>
                    <a:pt x="15977" y="41588"/>
                  </a:cubicBezTo>
                  <a:lnTo>
                    <a:pt x="15977" y="66587"/>
                  </a:lnTo>
                  <a:cubicBezTo>
                    <a:pt x="15977" y="83540"/>
                    <a:pt x="25339" y="93787"/>
                    <a:pt x="41280" y="93787"/>
                  </a:cubicBezTo>
                  <a:cubicBezTo>
                    <a:pt x="57221" y="93787"/>
                    <a:pt x="64483" y="83818"/>
                    <a:pt x="64483" y="69851"/>
                  </a:cubicBezTo>
                  <a:lnTo>
                    <a:pt x="64483" y="67320"/>
                  </a:lnTo>
                  <a:lnTo>
                    <a:pt x="80373" y="67320"/>
                  </a:lnTo>
                  <a:lnTo>
                    <a:pt x="80373" y="69395"/>
                  </a:lnTo>
                  <a:cubicBezTo>
                    <a:pt x="80373" y="93509"/>
                    <a:pt x="66254" y="108235"/>
                    <a:pt x="41255" y="108235"/>
                  </a:cubicBezTo>
                  <a:cubicBezTo>
                    <a:pt x="15851" y="108235"/>
                    <a:pt x="-65" y="93509"/>
                    <a:pt x="-65" y="66283"/>
                  </a:cubicBezTo>
                  <a:close/>
                </a:path>
              </a:pathLst>
            </a:custGeom>
            <a:grpFill/>
            <a:ln w="2517"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id="{1B74FB9C-9866-4D4F-A6B1-759AD30F3B4A}"/>
                </a:ext>
              </a:extLst>
            </p:cNvPr>
            <p:cNvSpPr/>
            <p:nvPr/>
          </p:nvSpPr>
          <p:spPr>
            <a:xfrm>
              <a:off x="938640" y="1286345"/>
              <a:ext cx="66344" cy="104121"/>
            </a:xfrm>
            <a:custGeom>
              <a:avLst/>
              <a:gdLst>
                <a:gd name="connsiteX0" fmla="*/ -65 w 66344"/>
                <a:gd name="connsiteY0" fmla="*/ -61 h 104121"/>
                <a:gd name="connsiteX1" fmla="*/ 65571 w 66344"/>
                <a:gd name="connsiteY1" fmla="*/ -61 h 104121"/>
                <a:gd name="connsiteX2" fmla="*/ 65571 w 66344"/>
                <a:gd name="connsiteY2" fmla="*/ 14513 h 104121"/>
                <a:gd name="connsiteX3" fmla="*/ 16003 w 66344"/>
                <a:gd name="connsiteY3" fmla="*/ 14513 h 104121"/>
                <a:gd name="connsiteX4" fmla="*/ 16003 w 66344"/>
                <a:gd name="connsiteY4" fmla="*/ 44421 h 104121"/>
                <a:gd name="connsiteX5" fmla="*/ 61371 w 66344"/>
                <a:gd name="connsiteY5" fmla="*/ 44421 h 104121"/>
                <a:gd name="connsiteX6" fmla="*/ 61371 w 66344"/>
                <a:gd name="connsiteY6" fmla="*/ 58996 h 104121"/>
                <a:gd name="connsiteX7" fmla="*/ 16003 w 66344"/>
                <a:gd name="connsiteY7" fmla="*/ 58996 h 104121"/>
                <a:gd name="connsiteX8" fmla="*/ 16003 w 66344"/>
                <a:gd name="connsiteY8" fmla="*/ 89486 h 104121"/>
                <a:gd name="connsiteX9" fmla="*/ 66279 w 66344"/>
                <a:gd name="connsiteY9" fmla="*/ 89486 h 104121"/>
                <a:gd name="connsiteX10" fmla="*/ 66279 w 66344"/>
                <a:gd name="connsiteY10" fmla="*/ 104060 h 104121"/>
                <a:gd name="connsiteX11" fmla="*/ -65 w 66344"/>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44" h="104121">
                  <a:moveTo>
                    <a:pt x="-65" y="-61"/>
                  </a:moveTo>
                  <a:lnTo>
                    <a:pt x="65571" y="-61"/>
                  </a:lnTo>
                  <a:lnTo>
                    <a:pt x="65571" y="14513"/>
                  </a:lnTo>
                  <a:lnTo>
                    <a:pt x="16003" y="14513"/>
                  </a:lnTo>
                  <a:lnTo>
                    <a:pt x="16003" y="44421"/>
                  </a:lnTo>
                  <a:lnTo>
                    <a:pt x="61371" y="44421"/>
                  </a:lnTo>
                  <a:lnTo>
                    <a:pt x="61371" y="58996"/>
                  </a:lnTo>
                  <a:lnTo>
                    <a:pt x="16003" y="58996"/>
                  </a:lnTo>
                  <a:lnTo>
                    <a:pt x="16003" y="89486"/>
                  </a:lnTo>
                  <a:lnTo>
                    <a:pt x="66279" y="89486"/>
                  </a:lnTo>
                  <a:lnTo>
                    <a:pt x="66279" y="104060"/>
                  </a:lnTo>
                  <a:lnTo>
                    <a:pt x="-65" y="104060"/>
                  </a:lnTo>
                  <a:close/>
                </a:path>
              </a:pathLst>
            </a:custGeom>
            <a:grpFill/>
            <a:ln w="2517"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id="{94BCB9B0-7215-4702-B7F3-594441AD043C}"/>
                </a:ext>
              </a:extLst>
            </p:cNvPr>
            <p:cNvSpPr/>
            <p:nvPr/>
          </p:nvSpPr>
          <p:spPr>
            <a:xfrm>
              <a:off x="1059714" y="1286345"/>
              <a:ext cx="16067" cy="104121"/>
            </a:xfrm>
            <a:custGeom>
              <a:avLst/>
              <a:gdLst>
                <a:gd name="connsiteX0" fmla="*/ -65 w 16067"/>
                <a:gd name="connsiteY0" fmla="*/ -61 h 104121"/>
                <a:gd name="connsiteX1" fmla="*/ 16003 w 16067"/>
                <a:gd name="connsiteY1" fmla="*/ -61 h 104121"/>
                <a:gd name="connsiteX2" fmla="*/ 16003 w 16067"/>
                <a:gd name="connsiteY2" fmla="*/ 104060 h 104121"/>
                <a:gd name="connsiteX3" fmla="*/ -65 w 16067"/>
                <a:gd name="connsiteY3" fmla="*/ 104060 h 104121"/>
              </a:gdLst>
              <a:ahLst/>
              <a:cxnLst>
                <a:cxn ang="0">
                  <a:pos x="connsiteX0" y="connsiteY0"/>
                </a:cxn>
                <a:cxn ang="0">
                  <a:pos x="connsiteX1" y="connsiteY1"/>
                </a:cxn>
                <a:cxn ang="0">
                  <a:pos x="connsiteX2" y="connsiteY2"/>
                </a:cxn>
                <a:cxn ang="0">
                  <a:pos x="connsiteX3" y="connsiteY3"/>
                </a:cxn>
              </a:cxnLst>
              <a:rect l="l" t="t" r="r" b="b"/>
              <a:pathLst>
                <a:path w="16067" h="104121">
                  <a:moveTo>
                    <a:pt x="-65" y="-61"/>
                  </a:moveTo>
                  <a:lnTo>
                    <a:pt x="16003" y="-61"/>
                  </a:lnTo>
                  <a:lnTo>
                    <a:pt x="16003" y="104060"/>
                  </a:lnTo>
                  <a:lnTo>
                    <a:pt x="-65" y="104060"/>
                  </a:lnTo>
                  <a:close/>
                </a:path>
              </a:pathLst>
            </a:custGeom>
            <a:grpFill/>
            <a:ln w="2517"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id="{BFE364E7-BA77-4F1B-AA18-DB79511B4DEA}"/>
                </a:ext>
              </a:extLst>
            </p:cNvPr>
            <p:cNvSpPr/>
            <p:nvPr/>
          </p:nvSpPr>
          <p:spPr>
            <a:xfrm>
              <a:off x="1092836" y="1284271"/>
              <a:ext cx="78540" cy="108296"/>
            </a:xfrm>
            <a:custGeom>
              <a:avLst/>
              <a:gdLst>
                <a:gd name="connsiteX0" fmla="*/ -65 w 78540"/>
                <a:gd name="connsiteY0" fmla="*/ 72077 h 108296"/>
                <a:gd name="connsiteX1" fmla="*/ -65 w 78540"/>
                <a:gd name="connsiteY1" fmla="*/ 68358 h 108296"/>
                <a:gd name="connsiteX2" fmla="*/ 15851 w 78540"/>
                <a:gd name="connsiteY2" fmla="*/ 68358 h 108296"/>
                <a:gd name="connsiteX3" fmla="*/ 15851 w 78540"/>
                <a:gd name="connsiteY3" fmla="*/ 72077 h 108296"/>
                <a:gd name="connsiteX4" fmla="*/ 40091 w 78540"/>
                <a:gd name="connsiteY4" fmla="*/ 94091 h 108296"/>
                <a:gd name="connsiteX5" fmla="*/ 62534 w 78540"/>
                <a:gd name="connsiteY5" fmla="*/ 77290 h 108296"/>
                <a:gd name="connsiteX6" fmla="*/ 40521 w 78540"/>
                <a:gd name="connsiteY6" fmla="*/ 60767 h 108296"/>
                <a:gd name="connsiteX7" fmla="*/ 35030 w 78540"/>
                <a:gd name="connsiteY7" fmla="*/ 59426 h 108296"/>
                <a:gd name="connsiteX8" fmla="*/ 2314 w 78540"/>
                <a:gd name="connsiteY8" fmla="*/ 29392 h 108296"/>
                <a:gd name="connsiteX9" fmla="*/ 38294 w 78540"/>
                <a:gd name="connsiteY9" fmla="*/ -61 h 108296"/>
                <a:gd name="connsiteX10" fmla="*/ 76072 w 78540"/>
                <a:gd name="connsiteY10" fmla="*/ 32959 h 108296"/>
                <a:gd name="connsiteX11" fmla="*/ 76072 w 78540"/>
                <a:gd name="connsiteY11" fmla="*/ 38323 h 108296"/>
                <a:gd name="connsiteX12" fmla="*/ 60156 w 78540"/>
                <a:gd name="connsiteY12" fmla="*/ 38323 h 108296"/>
                <a:gd name="connsiteX13" fmla="*/ 60156 w 78540"/>
                <a:gd name="connsiteY13" fmla="*/ 32959 h 108296"/>
                <a:gd name="connsiteX14" fmla="*/ 38294 w 78540"/>
                <a:gd name="connsiteY14" fmla="*/ 14058 h 108296"/>
                <a:gd name="connsiteX15" fmla="*/ 18229 w 78540"/>
                <a:gd name="connsiteY15" fmla="*/ 28936 h 108296"/>
                <a:gd name="connsiteX16" fmla="*/ 38472 w 78540"/>
                <a:gd name="connsiteY16" fmla="*/ 45155 h 108296"/>
                <a:gd name="connsiteX17" fmla="*/ 43988 w 78540"/>
                <a:gd name="connsiteY17" fmla="*/ 46496 h 108296"/>
                <a:gd name="connsiteX18" fmla="*/ 78475 w 78540"/>
                <a:gd name="connsiteY18" fmla="*/ 76986 h 108296"/>
                <a:gd name="connsiteX19" fmla="*/ 40116 w 78540"/>
                <a:gd name="connsiteY19" fmla="*/ 108235 h 108296"/>
                <a:gd name="connsiteX20" fmla="*/ -65 w 78540"/>
                <a:gd name="connsiteY20" fmla="*/ 72077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540" h="108296">
                  <a:moveTo>
                    <a:pt x="-65" y="72077"/>
                  </a:moveTo>
                  <a:lnTo>
                    <a:pt x="-65" y="68358"/>
                  </a:lnTo>
                  <a:lnTo>
                    <a:pt x="15851" y="68358"/>
                  </a:lnTo>
                  <a:lnTo>
                    <a:pt x="15851" y="72077"/>
                  </a:lnTo>
                  <a:cubicBezTo>
                    <a:pt x="15851" y="86956"/>
                    <a:pt x="25365" y="94091"/>
                    <a:pt x="40091" y="94091"/>
                  </a:cubicBezTo>
                  <a:cubicBezTo>
                    <a:pt x="54817" y="94091"/>
                    <a:pt x="62534" y="87107"/>
                    <a:pt x="62534" y="77290"/>
                  </a:cubicBezTo>
                  <a:cubicBezTo>
                    <a:pt x="62534" y="67472"/>
                    <a:pt x="54210" y="63905"/>
                    <a:pt x="40521" y="60767"/>
                  </a:cubicBezTo>
                  <a:lnTo>
                    <a:pt x="35030" y="59426"/>
                  </a:lnTo>
                  <a:cubicBezTo>
                    <a:pt x="14940" y="54821"/>
                    <a:pt x="2314" y="47686"/>
                    <a:pt x="2314" y="29392"/>
                  </a:cubicBezTo>
                  <a:cubicBezTo>
                    <a:pt x="2314" y="11098"/>
                    <a:pt x="16736" y="-61"/>
                    <a:pt x="38294" y="-61"/>
                  </a:cubicBezTo>
                  <a:cubicBezTo>
                    <a:pt x="59852" y="-61"/>
                    <a:pt x="76072" y="11098"/>
                    <a:pt x="76072" y="32959"/>
                  </a:cubicBezTo>
                  <a:lnTo>
                    <a:pt x="76072" y="38323"/>
                  </a:lnTo>
                  <a:lnTo>
                    <a:pt x="60156" y="38323"/>
                  </a:lnTo>
                  <a:lnTo>
                    <a:pt x="60156" y="32959"/>
                  </a:lnTo>
                  <a:cubicBezTo>
                    <a:pt x="60156" y="19574"/>
                    <a:pt x="51401" y="14058"/>
                    <a:pt x="38294" y="14058"/>
                  </a:cubicBezTo>
                  <a:cubicBezTo>
                    <a:pt x="25188" y="14058"/>
                    <a:pt x="18229" y="19574"/>
                    <a:pt x="18229" y="28936"/>
                  </a:cubicBezTo>
                  <a:cubicBezTo>
                    <a:pt x="18229" y="38298"/>
                    <a:pt x="25213" y="42195"/>
                    <a:pt x="38472" y="45155"/>
                  </a:cubicBezTo>
                  <a:lnTo>
                    <a:pt x="43988" y="46496"/>
                  </a:lnTo>
                  <a:cubicBezTo>
                    <a:pt x="64053" y="50950"/>
                    <a:pt x="78475" y="58237"/>
                    <a:pt x="78475" y="76986"/>
                  </a:cubicBezTo>
                  <a:cubicBezTo>
                    <a:pt x="78475" y="95736"/>
                    <a:pt x="63471" y="108235"/>
                    <a:pt x="40116" y="108235"/>
                  </a:cubicBezTo>
                  <a:cubicBezTo>
                    <a:pt x="16762" y="108235"/>
                    <a:pt x="-65" y="95432"/>
                    <a:pt x="-65" y="72077"/>
                  </a:cubicBezTo>
                  <a:close/>
                </a:path>
              </a:pathLst>
            </a:custGeom>
            <a:grpFill/>
            <a:ln w="2517"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id="{9988C18F-D0A5-4D27-97B6-5D13D89B76A4}"/>
                </a:ext>
              </a:extLst>
            </p:cNvPr>
            <p:cNvSpPr/>
            <p:nvPr/>
          </p:nvSpPr>
          <p:spPr>
            <a:xfrm>
              <a:off x="1223449" y="1284271"/>
              <a:ext cx="83752" cy="108296"/>
            </a:xfrm>
            <a:custGeom>
              <a:avLst/>
              <a:gdLst>
                <a:gd name="connsiteX0" fmla="*/ -65 w 83752"/>
                <a:gd name="connsiteY0" fmla="*/ 66283 h 108296"/>
                <a:gd name="connsiteX1" fmla="*/ -65 w 83752"/>
                <a:gd name="connsiteY1" fmla="*/ 41891 h 108296"/>
                <a:gd name="connsiteX2" fmla="*/ 41736 w 83752"/>
                <a:gd name="connsiteY2" fmla="*/ -61 h 108296"/>
                <a:gd name="connsiteX3" fmla="*/ 83688 w 83752"/>
                <a:gd name="connsiteY3" fmla="*/ 41891 h 108296"/>
                <a:gd name="connsiteX4" fmla="*/ 83688 w 83752"/>
                <a:gd name="connsiteY4" fmla="*/ 66283 h 108296"/>
                <a:gd name="connsiteX5" fmla="*/ 41736 w 83752"/>
                <a:gd name="connsiteY5" fmla="*/ 108235 h 108296"/>
                <a:gd name="connsiteX6" fmla="*/ -65 w 83752"/>
                <a:gd name="connsiteY6" fmla="*/ 66283 h 108296"/>
                <a:gd name="connsiteX7" fmla="*/ 67469 w 83752"/>
                <a:gd name="connsiteY7" fmla="*/ 66865 h 108296"/>
                <a:gd name="connsiteX8" fmla="*/ 67469 w 83752"/>
                <a:gd name="connsiteY8" fmla="*/ 41284 h 108296"/>
                <a:gd name="connsiteX9" fmla="*/ 41736 w 83752"/>
                <a:gd name="connsiteY9" fmla="*/ 14362 h 108296"/>
                <a:gd name="connsiteX10" fmla="*/ 16078 w 83752"/>
                <a:gd name="connsiteY10" fmla="*/ 41284 h 108296"/>
                <a:gd name="connsiteX11" fmla="*/ 16078 w 83752"/>
                <a:gd name="connsiteY11" fmla="*/ 66865 h 108296"/>
                <a:gd name="connsiteX12" fmla="*/ 41812 w 83752"/>
                <a:gd name="connsiteY12" fmla="*/ 93787 h 108296"/>
                <a:gd name="connsiteX13" fmla="*/ 67469 w 83752"/>
                <a:gd name="connsiteY13" fmla="*/ 66865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752" h="108296">
                  <a:moveTo>
                    <a:pt x="-65" y="66283"/>
                  </a:moveTo>
                  <a:lnTo>
                    <a:pt x="-65" y="41891"/>
                  </a:lnTo>
                  <a:cubicBezTo>
                    <a:pt x="-65" y="14665"/>
                    <a:pt x="16154" y="-61"/>
                    <a:pt x="41736" y="-61"/>
                  </a:cubicBezTo>
                  <a:cubicBezTo>
                    <a:pt x="67317" y="-61"/>
                    <a:pt x="83688" y="14665"/>
                    <a:pt x="83688" y="41891"/>
                  </a:cubicBezTo>
                  <a:lnTo>
                    <a:pt x="83688" y="66283"/>
                  </a:lnTo>
                  <a:cubicBezTo>
                    <a:pt x="83688" y="93509"/>
                    <a:pt x="67317" y="108235"/>
                    <a:pt x="41736" y="108235"/>
                  </a:cubicBezTo>
                  <a:cubicBezTo>
                    <a:pt x="16154" y="108235"/>
                    <a:pt x="-65" y="93509"/>
                    <a:pt x="-65" y="66283"/>
                  </a:cubicBezTo>
                  <a:close/>
                  <a:moveTo>
                    <a:pt x="67469" y="66865"/>
                  </a:moveTo>
                  <a:lnTo>
                    <a:pt x="67469" y="41284"/>
                  </a:lnTo>
                  <a:cubicBezTo>
                    <a:pt x="67469" y="24635"/>
                    <a:pt x="57955" y="14362"/>
                    <a:pt x="41736" y="14362"/>
                  </a:cubicBezTo>
                  <a:cubicBezTo>
                    <a:pt x="25516" y="14362"/>
                    <a:pt x="16078" y="24635"/>
                    <a:pt x="16078" y="41284"/>
                  </a:cubicBezTo>
                  <a:lnTo>
                    <a:pt x="16078" y="66865"/>
                  </a:lnTo>
                  <a:cubicBezTo>
                    <a:pt x="16078" y="83540"/>
                    <a:pt x="25592" y="93787"/>
                    <a:pt x="41812" y="93787"/>
                  </a:cubicBezTo>
                  <a:cubicBezTo>
                    <a:pt x="58031" y="93787"/>
                    <a:pt x="67469" y="83540"/>
                    <a:pt x="67469" y="66865"/>
                  </a:cubicBezTo>
                  <a:close/>
                </a:path>
              </a:pathLst>
            </a:custGeom>
            <a:grpFill/>
            <a:ln w="2517"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id="{17B5BC7E-9334-431F-A9E4-4A6C3F06B68F}"/>
                </a:ext>
              </a:extLst>
            </p:cNvPr>
            <p:cNvSpPr/>
            <p:nvPr/>
          </p:nvSpPr>
          <p:spPr>
            <a:xfrm>
              <a:off x="1325470" y="1286345"/>
              <a:ext cx="79273" cy="106120"/>
            </a:xfrm>
            <a:custGeom>
              <a:avLst/>
              <a:gdLst>
                <a:gd name="connsiteX0" fmla="*/ -65 w 79273"/>
                <a:gd name="connsiteY0" fmla="*/ 68434 h 106120"/>
                <a:gd name="connsiteX1" fmla="*/ -65 w 79273"/>
                <a:gd name="connsiteY1" fmla="*/ 116 h 106120"/>
                <a:gd name="connsiteX2" fmla="*/ 16154 w 79273"/>
                <a:gd name="connsiteY2" fmla="*/ 116 h 106120"/>
                <a:gd name="connsiteX3" fmla="*/ 16154 w 79273"/>
                <a:gd name="connsiteY3" fmla="*/ 68990 h 106120"/>
                <a:gd name="connsiteX4" fmla="*/ 39661 w 79273"/>
                <a:gd name="connsiteY4" fmla="*/ 91890 h 106120"/>
                <a:gd name="connsiteX5" fmla="*/ 63167 w 79273"/>
                <a:gd name="connsiteY5" fmla="*/ 68990 h 106120"/>
                <a:gd name="connsiteX6" fmla="*/ 63167 w 79273"/>
                <a:gd name="connsiteY6" fmla="*/ -61 h 106120"/>
                <a:gd name="connsiteX7" fmla="*/ 79209 w 79273"/>
                <a:gd name="connsiteY7" fmla="*/ -61 h 106120"/>
                <a:gd name="connsiteX8" fmla="*/ 79209 w 79273"/>
                <a:gd name="connsiteY8" fmla="*/ 68257 h 106120"/>
                <a:gd name="connsiteX9" fmla="*/ 39661 w 79273"/>
                <a:gd name="connsiteY9" fmla="*/ 106059 h 106120"/>
                <a:gd name="connsiteX10" fmla="*/ -65 w 79273"/>
                <a:gd name="connsiteY10" fmla="*/ 68434 h 10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273" h="106120">
                  <a:moveTo>
                    <a:pt x="-65" y="68434"/>
                  </a:moveTo>
                  <a:lnTo>
                    <a:pt x="-65" y="116"/>
                  </a:lnTo>
                  <a:lnTo>
                    <a:pt x="16154" y="116"/>
                  </a:lnTo>
                  <a:lnTo>
                    <a:pt x="16154" y="68990"/>
                  </a:lnTo>
                  <a:cubicBezTo>
                    <a:pt x="16154" y="83717"/>
                    <a:pt x="24479" y="91890"/>
                    <a:pt x="39661" y="91890"/>
                  </a:cubicBezTo>
                  <a:cubicBezTo>
                    <a:pt x="54842" y="91890"/>
                    <a:pt x="63167" y="83717"/>
                    <a:pt x="63167" y="68990"/>
                  </a:cubicBezTo>
                  <a:lnTo>
                    <a:pt x="63167" y="-61"/>
                  </a:lnTo>
                  <a:lnTo>
                    <a:pt x="79209" y="-61"/>
                  </a:lnTo>
                  <a:lnTo>
                    <a:pt x="79209" y="68257"/>
                  </a:lnTo>
                  <a:cubicBezTo>
                    <a:pt x="79209" y="92218"/>
                    <a:pt x="64027" y="106059"/>
                    <a:pt x="39661" y="106059"/>
                  </a:cubicBezTo>
                  <a:cubicBezTo>
                    <a:pt x="15294" y="106059"/>
                    <a:pt x="-65" y="92320"/>
                    <a:pt x="-65" y="68434"/>
                  </a:cubicBezTo>
                  <a:close/>
                </a:path>
              </a:pathLst>
            </a:custGeom>
            <a:grpFill/>
            <a:ln w="2517" cap="flat">
              <a:noFill/>
              <a:prstDash val="solid"/>
              <a:miter/>
            </a:ln>
          </p:spPr>
          <p:txBody>
            <a:bodyPr rtlCol="0" anchor="ctr"/>
            <a:lstStyle/>
            <a:p>
              <a:endParaRPr lang="en-US" noProof="0"/>
            </a:p>
          </p:txBody>
        </p:sp>
        <p:sp>
          <p:nvSpPr>
            <p:cNvPr id="33" name="Freihandform: Form 32">
              <a:extLst>
                <a:ext uri="{FF2B5EF4-FFF2-40B4-BE49-F238E27FC236}">
                  <a16:creationId xmlns:a16="http://schemas.microsoft.com/office/drawing/2014/main" id="{C64EBCCA-E85F-4847-9F61-DFE18BD85D7F}"/>
                </a:ext>
              </a:extLst>
            </p:cNvPr>
            <p:cNvSpPr/>
            <p:nvPr/>
          </p:nvSpPr>
          <p:spPr>
            <a:xfrm>
              <a:off x="1425720" y="1286345"/>
              <a:ext cx="76288" cy="104171"/>
            </a:xfrm>
            <a:custGeom>
              <a:avLst/>
              <a:gdLst>
                <a:gd name="connsiteX0" fmla="*/ -65 w 76288"/>
                <a:gd name="connsiteY0" fmla="*/ -61 h 104171"/>
                <a:gd name="connsiteX1" fmla="*/ 43659 w 76288"/>
                <a:gd name="connsiteY1" fmla="*/ -61 h 104171"/>
                <a:gd name="connsiteX2" fmla="*/ 76223 w 76288"/>
                <a:gd name="connsiteY2" fmla="*/ 27772 h 104171"/>
                <a:gd name="connsiteX3" fmla="*/ 76223 w 76288"/>
                <a:gd name="connsiteY3" fmla="*/ 29392 h 104171"/>
                <a:gd name="connsiteX4" fmla="*/ 60181 w 76288"/>
                <a:gd name="connsiteY4" fmla="*/ 53353 h 104171"/>
                <a:gd name="connsiteX5" fmla="*/ 60181 w 76288"/>
                <a:gd name="connsiteY5" fmla="*/ 55782 h 104171"/>
                <a:gd name="connsiteX6" fmla="*/ 72656 w 76288"/>
                <a:gd name="connsiteY6" fmla="*/ 69598 h 104171"/>
                <a:gd name="connsiteX7" fmla="*/ 72656 w 76288"/>
                <a:gd name="connsiteY7" fmla="*/ 104111 h 104171"/>
                <a:gd name="connsiteX8" fmla="*/ 56715 w 76288"/>
                <a:gd name="connsiteY8" fmla="*/ 104111 h 104171"/>
                <a:gd name="connsiteX9" fmla="*/ 56715 w 76288"/>
                <a:gd name="connsiteY9" fmla="*/ 71799 h 104171"/>
                <a:gd name="connsiteX10" fmla="*/ 47783 w 76288"/>
                <a:gd name="connsiteY10" fmla="*/ 63019 h 104171"/>
                <a:gd name="connsiteX11" fmla="*/ 16003 w 76288"/>
                <a:gd name="connsiteY11" fmla="*/ 63019 h 104171"/>
                <a:gd name="connsiteX12" fmla="*/ 16003 w 76288"/>
                <a:gd name="connsiteY12" fmla="*/ 104060 h 104171"/>
                <a:gd name="connsiteX13" fmla="*/ -65 w 76288"/>
                <a:gd name="connsiteY13" fmla="*/ 104060 h 104171"/>
                <a:gd name="connsiteX14" fmla="*/ 41887 w 76288"/>
                <a:gd name="connsiteY14" fmla="*/ 48445 h 104171"/>
                <a:gd name="connsiteX15" fmla="*/ 60030 w 76288"/>
                <a:gd name="connsiteY15" fmla="*/ 32074 h 104171"/>
                <a:gd name="connsiteX16" fmla="*/ 60030 w 76288"/>
                <a:gd name="connsiteY16" fmla="*/ 30884 h 104171"/>
                <a:gd name="connsiteX17" fmla="*/ 41887 w 76288"/>
                <a:gd name="connsiteY17" fmla="*/ 14513 h 104171"/>
                <a:gd name="connsiteX18" fmla="*/ 16003 w 76288"/>
                <a:gd name="connsiteY18" fmla="*/ 14513 h 104171"/>
                <a:gd name="connsiteX19" fmla="*/ 16003 w 76288"/>
                <a:gd name="connsiteY19" fmla="*/ 48445 h 10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88" h="104171">
                  <a:moveTo>
                    <a:pt x="-65" y="-61"/>
                  </a:moveTo>
                  <a:lnTo>
                    <a:pt x="43659" y="-61"/>
                  </a:lnTo>
                  <a:cubicBezTo>
                    <a:pt x="62990" y="-61"/>
                    <a:pt x="76223" y="10667"/>
                    <a:pt x="76223" y="27772"/>
                  </a:cubicBezTo>
                  <a:lnTo>
                    <a:pt x="76223" y="29392"/>
                  </a:lnTo>
                  <a:cubicBezTo>
                    <a:pt x="76223" y="42498"/>
                    <a:pt x="69088" y="50064"/>
                    <a:pt x="60181" y="53353"/>
                  </a:cubicBezTo>
                  <a:lnTo>
                    <a:pt x="60181" y="55782"/>
                  </a:lnTo>
                  <a:cubicBezTo>
                    <a:pt x="67772" y="56213"/>
                    <a:pt x="72656" y="60843"/>
                    <a:pt x="72656" y="69598"/>
                  </a:cubicBezTo>
                  <a:lnTo>
                    <a:pt x="72656" y="104111"/>
                  </a:lnTo>
                  <a:lnTo>
                    <a:pt x="56715" y="104111"/>
                  </a:lnTo>
                  <a:lnTo>
                    <a:pt x="56715" y="71799"/>
                  </a:lnTo>
                  <a:cubicBezTo>
                    <a:pt x="56715" y="66435"/>
                    <a:pt x="54033" y="63019"/>
                    <a:pt x="47783" y="63019"/>
                  </a:cubicBezTo>
                  <a:lnTo>
                    <a:pt x="16003" y="63019"/>
                  </a:lnTo>
                  <a:lnTo>
                    <a:pt x="16003" y="104060"/>
                  </a:lnTo>
                  <a:lnTo>
                    <a:pt x="-65" y="104060"/>
                  </a:lnTo>
                  <a:close/>
                  <a:moveTo>
                    <a:pt x="41887" y="48445"/>
                  </a:moveTo>
                  <a:cubicBezTo>
                    <a:pt x="53324" y="48445"/>
                    <a:pt x="60030" y="42347"/>
                    <a:pt x="60030" y="32074"/>
                  </a:cubicBezTo>
                  <a:lnTo>
                    <a:pt x="60030" y="30884"/>
                  </a:lnTo>
                  <a:cubicBezTo>
                    <a:pt x="60030" y="20763"/>
                    <a:pt x="53628" y="14513"/>
                    <a:pt x="41887" y="14513"/>
                  </a:cubicBezTo>
                  <a:lnTo>
                    <a:pt x="16003" y="14513"/>
                  </a:lnTo>
                  <a:lnTo>
                    <a:pt x="16003" y="48445"/>
                  </a:lnTo>
                  <a:close/>
                </a:path>
              </a:pathLst>
            </a:custGeom>
            <a:grpFill/>
            <a:ln w="2517"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id="{26A0EBDC-D758-4BCD-A04A-9EFEE440DAB4}"/>
                </a:ext>
              </a:extLst>
            </p:cNvPr>
            <p:cNvSpPr/>
            <p:nvPr/>
          </p:nvSpPr>
          <p:spPr>
            <a:xfrm>
              <a:off x="1557624" y="1286345"/>
              <a:ext cx="108321" cy="104121"/>
            </a:xfrm>
            <a:custGeom>
              <a:avLst/>
              <a:gdLst>
                <a:gd name="connsiteX0" fmla="*/ -65 w 108321"/>
                <a:gd name="connsiteY0" fmla="*/ -61 h 104121"/>
                <a:gd name="connsiteX1" fmla="*/ 30147 w 108321"/>
                <a:gd name="connsiteY1" fmla="*/ -61 h 104121"/>
                <a:gd name="connsiteX2" fmla="*/ 52919 w 108321"/>
                <a:gd name="connsiteY2" fmla="*/ 93357 h 104121"/>
                <a:gd name="connsiteX3" fmla="*/ 55298 w 108321"/>
                <a:gd name="connsiteY3" fmla="*/ 93357 h 104121"/>
                <a:gd name="connsiteX4" fmla="*/ 78070 w 108321"/>
                <a:gd name="connsiteY4" fmla="*/ -61 h 104121"/>
                <a:gd name="connsiteX5" fmla="*/ 108257 w 108321"/>
                <a:gd name="connsiteY5" fmla="*/ -61 h 104121"/>
                <a:gd name="connsiteX6" fmla="*/ 108257 w 108321"/>
                <a:gd name="connsiteY6" fmla="*/ 104060 h 104121"/>
                <a:gd name="connsiteX7" fmla="*/ 92645 w 108321"/>
                <a:gd name="connsiteY7" fmla="*/ 104060 h 104121"/>
                <a:gd name="connsiteX8" fmla="*/ 92645 w 108321"/>
                <a:gd name="connsiteY8" fmla="*/ 11249 h 104121"/>
                <a:gd name="connsiteX9" fmla="*/ 90266 w 108321"/>
                <a:gd name="connsiteY9" fmla="*/ 11249 h 104121"/>
                <a:gd name="connsiteX10" fmla="*/ 67646 w 108321"/>
                <a:gd name="connsiteY10" fmla="*/ 104060 h 104121"/>
                <a:gd name="connsiteX11" fmla="*/ 40572 w 108321"/>
                <a:gd name="connsiteY11" fmla="*/ 104060 h 104121"/>
                <a:gd name="connsiteX12" fmla="*/ 17976 w 108321"/>
                <a:gd name="connsiteY12" fmla="*/ 11249 h 104121"/>
                <a:gd name="connsiteX13" fmla="*/ 15598 w 108321"/>
                <a:gd name="connsiteY13" fmla="*/ 11249 h 104121"/>
                <a:gd name="connsiteX14" fmla="*/ 15598 w 108321"/>
                <a:gd name="connsiteY14" fmla="*/ 104060 h 104121"/>
                <a:gd name="connsiteX15" fmla="*/ -39 w 108321"/>
                <a:gd name="connsiteY15"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21" h="104121">
                  <a:moveTo>
                    <a:pt x="-65" y="-61"/>
                  </a:moveTo>
                  <a:lnTo>
                    <a:pt x="30147" y="-61"/>
                  </a:lnTo>
                  <a:lnTo>
                    <a:pt x="52919" y="93357"/>
                  </a:lnTo>
                  <a:lnTo>
                    <a:pt x="55298" y="93357"/>
                  </a:lnTo>
                  <a:lnTo>
                    <a:pt x="78070" y="-61"/>
                  </a:lnTo>
                  <a:lnTo>
                    <a:pt x="108257" y="-61"/>
                  </a:lnTo>
                  <a:lnTo>
                    <a:pt x="108257" y="104060"/>
                  </a:lnTo>
                  <a:lnTo>
                    <a:pt x="92645" y="104060"/>
                  </a:lnTo>
                  <a:lnTo>
                    <a:pt x="92645" y="11249"/>
                  </a:lnTo>
                  <a:lnTo>
                    <a:pt x="90266" y="11249"/>
                  </a:lnTo>
                  <a:lnTo>
                    <a:pt x="67646" y="104060"/>
                  </a:lnTo>
                  <a:lnTo>
                    <a:pt x="40572" y="104060"/>
                  </a:lnTo>
                  <a:lnTo>
                    <a:pt x="17976" y="11249"/>
                  </a:lnTo>
                  <a:lnTo>
                    <a:pt x="15598" y="11249"/>
                  </a:lnTo>
                  <a:lnTo>
                    <a:pt x="15598" y="104060"/>
                  </a:lnTo>
                  <a:lnTo>
                    <a:pt x="-39" y="104060"/>
                  </a:lnTo>
                  <a:close/>
                </a:path>
              </a:pathLst>
            </a:custGeom>
            <a:grpFill/>
            <a:ln w="2517"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id="{2579C44B-50D0-4B25-9384-DF849F503BEA}"/>
                </a:ext>
              </a:extLst>
            </p:cNvPr>
            <p:cNvSpPr/>
            <p:nvPr/>
          </p:nvSpPr>
          <p:spPr>
            <a:xfrm>
              <a:off x="1687630" y="1286345"/>
              <a:ext cx="66318" cy="104121"/>
            </a:xfrm>
            <a:custGeom>
              <a:avLst/>
              <a:gdLst>
                <a:gd name="connsiteX0" fmla="*/ -65 w 66318"/>
                <a:gd name="connsiteY0" fmla="*/ -61 h 104121"/>
                <a:gd name="connsiteX1" fmla="*/ 65546 w 66318"/>
                <a:gd name="connsiteY1" fmla="*/ -61 h 104121"/>
                <a:gd name="connsiteX2" fmla="*/ 65546 w 66318"/>
                <a:gd name="connsiteY2" fmla="*/ 14513 h 104121"/>
                <a:gd name="connsiteX3" fmla="*/ 15977 w 66318"/>
                <a:gd name="connsiteY3" fmla="*/ 14513 h 104121"/>
                <a:gd name="connsiteX4" fmla="*/ 15977 w 66318"/>
                <a:gd name="connsiteY4" fmla="*/ 44421 h 104121"/>
                <a:gd name="connsiteX5" fmla="*/ 61345 w 66318"/>
                <a:gd name="connsiteY5" fmla="*/ 44421 h 104121"/>
                <a:gd name="connsiteX6" fmla="*/ 61345 w 66318"/>
                <a:gd name="connsiteY6" fmla="*/ 58996 h 104121"/>
                <a:gd name="connsiteX7" fmla="*/ 15977 w 66318"/>
                <a:gd name="connsiteY7" fmla="*/ 58996 h 104121"/>
                <a:gd name="connsiteX8" fmla="*/ 15977 w 66318"/>
                <a:gd name="connsiteY8" fmla="*/ 89486 h 104121"/>
                <a:gd name="connsiteX9" fmla="*/ 66254 w 66318"/>
                <a:gd name="connsiteY9" fmla="*/ 89486 h 104121"/>
                <a:gd name="connsiteX10" fmla="*/ 66254 w 66318"/>
                <a:gd name="connsiteY10" fmla="*/ 104060 h 104121"/>
                <a:gd name="connsiteX11" fmla="*/ -65 w 66318"/>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18" h="104121">
                  <a:moveTo>
                    <a:pt x="-65" y="-61"/>
                  </a:moveTo>
                  <a:lnTo>
                    <a:pt x="65546" y="-61"/>
                  </a:lnTo>
                  <a:lnTo>
                    <a:pt x="65546" y="14513"/>
                  </a:lnTo>
                  <a:lnTo>
                    <a:pt x="15977" y="14513"/>
                  </a:lnTo>
                  <a:lnTo>
                    <a:pt x="15977" y="44421"/>
                  </a:lnTo>
                  <a:lnTo>
                    <a:pt x="61345" y="44421"/>
                  </a:lnTo>
                  <a:lnTo>
                    <a:pt x="61345" y="58996"/>
                  </a:lnTo>
                  <a:lnTo>
                    <a:pt x="15977" y="58996"/>
                  </a:lnTo>
                  <a:lnTo>
                    <a:pt x="15977" y="89486"/>
                  </a:lnTo>
                  <a:lnTo>
                    <a:pt x="66254" y="89486"/>
                  </a:lnTo>
                  <a:lnTo>
                    <a:pt x="66254" y="104060"/>
                  </a:lnTo>
                  <a:lnTo>
                    <a:pt x="-65" y="104060"/>
                  </a:lnTo>
                  <a:close/>
                </a:path>
              </a:pathLst>
            </a:custGeom>
            <a:grpFill/>
            <a:ln w="2517"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id="{D873C6A9-5CCB-4891-BB75-38E9965AC65E}"/>
                </a:ext>
              </a:extLst>
            </p:cNvPr>
            <p:cNvSpPr/>
            <p:nvPr/>
          </p:nvSpPr>
          <p:spPr>
            <a:xfrm>
              <a:off x="1770750" y="1286345"/>
              <a:ext cx="77072" cy="104121"/>
            </a:xfrm>
            <a:custGeom>
              <a:avLst/>
              <a:gdLst>
                <a:gd name="connsiteX0" fmla="*/ -65 w 77072"/>
                <a:gd name="connsiteY0" fmla="*/ -61 h 104121"/>
                <a:gd name="connsiteX1" fmla="*/ 33993 w 77072"/>
                <a:gd name="connsiteY1" fmla="*/ -61 h 104121"/>
                <a:gd name="connsiteX2" fmla="*/ 77008 w 77072"/>
                <a:gd name="connsiteY2" fmla="*/ 42347 h 104121"/>
                <a:gd name="connsiteX3" fmla="*/ 77008 w 77072"/>
                <a:gd name="connsiteY3" fmla="*/ 61830 h 104121"/>
                <a:gd name="connsiteX4" fmla="*/ 33993 w 77072"/>
                <a:gd name="connsiteY4" fmla="*/ 104060 h 104121"/>
                <a:gd name="connsiteX5" fmla="*/ -65 w 77072"/>
                <a:gd name="connsiteY5" fmla="*/ 104060 h 104121"/>
                <a:gd name="connsiteX6" fmla="*/ 34145 w 77072"/>
                <a:gd name="connsiteY6" fmla="*/ 89486 h 104121"/>
                <a:gd name="connsiteX7" fmla="*/ 60763 w 77072"/>
                <a:gd name="connsiteY7" fmla="*/ 62260 h 104121"/>
                <a:gd name="connsiteX8" fmla="*/ 60763 w 77072"/>
                <a:gd name="connsiteY8" fmla="*/ 41739 h 104121"/>
                <a:gd name="connsiteX9" fmla="*/ 34145 w 77072"/>
                <a:gd name="connsiteY9" fmla="*/ 14665 h 104121"/>
                <a:gd name="connsiteX10" fmla="*/ 16003 w 77072"/>
                <a:gd name="connsiteY10" fmla="*/ 14665 h 104121"/>
                <a:gd name="connsiteX11" fmla="*/ 16003 w 77072"/>
                <a:gd name="connsiteY11" fmla="*/ 89486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72" h="104121">
                  <a:moveTo>
                    <a:pt x="-65" y="-61"/>
                  </a:moveTo>
                  <a:lnTo>
                    <a:pt x="33993" y="-61"/>
                  </a:lnTo>
                  <a:cubicBezTo>
                    <a:pt x="61674" y="-61"/>
                    <a:pt x="77008" y="13931"/>
                    <a:pt x="77008" y="42347"/>
                  </a:cubicBezTo>
                  <a:lnTo>
                    <a:pt x="77008" y="61830"/>
                  </a:lnTo>
                  <a:cubicBezTo>
                    <a:pt x="77008" y="90093"/>
                    <a:pt x="61826" y="104060"/>
                    <a:pt x="33993" y="104060"/>
                  </a:cubicBezTo>
                  <a:lnTo>
                    <a:pt x="-65" y="104060"/>
                  </a:lnTo>
                  <a:close/>
                  <a:moveTo>
                    <a:pt x="34145" y="89486"/>
                  </a:moveTo>
                  <a:cubicBezTo>
                    <a:pt x="52009" y="89486"/>
                    <a:pt x="60763" y="80427"/>
                    <a:pt x="60763" y="62260"/>
                  </a:cubicBezTo>
                  <a:lnTo>
                    <a:pt x="60763" y="41739"/>
                  </a:lnTo>
                  <a:cubicBezTo>
                    <a:pt x="60763" y="23597"/>
                    <a:pt x="52009" y="14665"/>
                    <a:pt x="34145" y="14665"/>
                  </a:cubicBezTo>
                  <a:lnTo>
                    <a:pt x="16003" y="14665"/>
                  </a:lnTo>
                  <a:lnTo>
                    <a:pt x="16003" y="89486"/>
                  </a:lnTo>
                  <a:close/>
                </a:path>
              </a:pathLst>
            </a:custGeom>
            <a:grpFill/>
            <a:ln w="2517"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id="{C5E0958F-F4BF-4D40-B156-C8DD8678A5B2}"/>
                </a:ext>
              </a:extLst>
            </p:cNvPr>
            <p:cNvSpPr/>
            <p:nvPr/>
          </p:nvSpPr>
          <p:spPr>
            <a:xfrm>
              <a:off x="1866673" y="1286345"/>
              <a:ext cx="16067" cy="104121"/>
            </a:xfrm>
            <a:custGeom>
              <a:avLst/>
              <a:gdLst>
                <a:gd name="connsiteX0" fmla="*/ -65 w 16067"/>
                <a:gd name="connsiteY0" fmla="*/ -61 h 104121"/>
                <a:gd name="connsiteX1" fmla="*/ 16003 w 16067"/>
                <a:gd name="connsiteY1" fmla="*/ -61 h 104121"/>
                <a:gd name="connsiteX2" fmla="*/ 16003 w 16067"/>
                <a:gd name="connsiteY2" fmla="*/ 104060 h 104121"/>
                <a:gd name="connsiteX3" fmla="*/ -65 w 16067"/>
                <a:gd name="connsiteY3" fmla="*/ 104060 h 104121"/>
              </a:gdLst>
              <a:ahLst/>
              <a:cxnLst>
                <a:cxn ang="0">
                  <a:pos x="connsiteX0" y="connsiteY0"/>
                </a:cxn>
                <a:cxn ang="0">
                  <a:pos x="connsiteX1" y="connsiteY1"/>
                </a:cxn>
                <a:cxn ang="0">
                  <a:pos x="connsiteX2" y="connsiteY2"/>
                </a:cxn>
                <a:cxn ang="0">
                  <a:pos x="connsiteX3" y="connsiteY3"/>
                </a:cxn>
              </a:cxnLst>
              <a:rect l="l" t="t" r="r" b="b"/>
              <a:pathLst>
                <a:path w="16067" h="104121">
                  <a:moveTo>
                    <a:pt x="-65" y="-61"/>
                  </a:moveTo>
                  <a:lnTo>
                    <a:pt x="16003" y="-61"/>
                  </a:lnTo>
                  <a:lnTo>
                    <a:pt x="16003" y="104060"/>
                  </a:lnTo>
                  <a:lnTo>
                    <a:pt x="-65" y="104060"/>
                  </a:lnTo>
                  <a:close/>
                </a:path>
              </a:pathLst>
            </a:custGeom>
            <a:grpFill/>
            <a:ln w="2517"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id="{31E8AB4F-B6D3-4599-B370-9DFD13E07215}"/>
                </a:ext>
              </a:extLst>
            </p:cNvPr>
            <p:cNvSpPr/>
            <p:nvPr/>
          </p:nvSpPr>
          <p:spPr>
            <a:xfrm>
              <a:off x="1901768" y="1284271"/>
              <a:ext cx="80488" cy="108296"/>
            </a:xfrm>
            <a:custGeom>
              <a:avLst/>
              <a:gdLst>
                <a:gd name="connsiteX0" fmla="*/ -65 w 80488"/>
                <a:gd name="connsiteY0" fmla="*/ 66283 h 108296"/>
                <a:gd name="connsiteX1" fmla="*/ -65 w 80488"/>
                <a:gd name="connsiteY1" fmla="*/ 41891 h 108296"/>
                <a:gd name="connsiteX2" fmla="*/ 41305 w 80488"/>
                <a:gd name="connsiteY2" fmla="*/ -61 h 108296"/>
                <a:gd name="connsiteX3" fmla="*/ 80424 w 80488"/>
                <a:gd name="connsiteY3" fmla="*/ 38754 h 108296"/>
                <a:gd name="connsiteX4" fmla="*/ 80424 w 80488"/>
                <a:gd name="connsiteY4" fmla="*/ 39513 h 108296"/>
                <a:gd name="connsiteX5" fmla="*/ 64508 w 80488"/>
                <a:gd name="connsiteY5" fmla="*/ 39513 h 108296"/>
                <a:gd name="connsiteX6" fmla="*/ 64508 w 80488"/>
                <a:gd name="connsiteY6" fmla="*/ 38323 h 108296"/>
                <a:gd name="connsiteX7" fmla="*/ 41305 w 80488"/>
                <a:gd name="connsiteY7" fmla="*/ 14362 h 108296"/>
                <a:gd name="connsiteX8" fmla="*/ 16003 w 80488"/>
                <a:gd name="connsiteY8" fmla="*/ 41588 h 108296"/>
                <a:gd name="connsiteX9" fmla="*/ 16003 w 80488"/>
                <a:gd name="connsiteY9" fmla="*/ 66587 h 108296"/>
                <a:gd name="connsiteX10" fmla="*/ 41305 w 80488"/>
                <a:gd name="connsiteY10" fmla="*/ 93787 h 108296"/>
                <a:gd name="connsiteX11" fmla="*/ 64508 w 80488"/>
                <a:gd name="connsiteY11" fmla="*/ 69851 h 108296"/>
                <a:gd name="connsiteX12" fmla="*/ 64508 w 80488"/>
                <a:gd name="connsiteY12" fmla="*/ 67320 h 108296"/>
                <a:gd name="connsiteX13" fmla="*/ 80424 w 80488"/>
                <a:gd name="connsiteY13" fmla="*/ 67320 h 108296"/>
                <a:gd name="connsiteX14" fmla="*/ 80424 w 80488"/>
                <a:gd name="connsiteY14" fmla="*/ 69395 h 108296"/>
                <a:gd name="connsiteX15" fmla="*/ 41305 w 80488"/>
                <a:gd name="connsiteY15" fmla="*/ 108235 h 108296"/>
                <a:gd name="connsiteX16" fmla="*/ -65 w 80488"/>
                <a:gd name="connsiteY16" fmla="*/ 66283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488" h="108296">
                  <a:moveTo>
                    <a:pt x="-65" y="66283"/>
                  </a:moveTo>
                  <a:lnTo>
                    <a:pt x="-65" y="41891"/>
                  </a:lnTo>
                  <a:cubicBezTo>
                    <a:pt x="-65" y="14665"/>
                    <a:pt x="15851" y="-61"/>
                    <a:pt x="41305" y="-61"/>
                  </a:cubicBezTo>
                  <a:cubicBezTo>
                    <a:pt x="66279" y="-61"/>
                    <a:pt x="80424" y="14665"/>
                    <a:pt x="80424" y="38754"/>
                  </a:cubicBezTo>
                  <a:lnTo>
                    <a:pt x="80424" y="39513"/>
                  </a:lnTo>
                  <a:lnTo>
                    <a:pt x="64508" y="39513"/>
                  </a:lnTo>
                  <a:lnTo>
                    <a:pt x="64508" y="38323"/>
                  </a:lnTo>
                  <a:cubicBezTo>
                    <a:pt x="64508" y="24331"/>
                    <a:pt x="57069" y="14362"/>
                    <a:pt x="41305" y="14362"/>
                  </a:cubicBezTo>
                  <a:cubicBezTo>
                    <a:pt x="25542" y="14362"/>
                    <a:pt x="16003" y="24635"/>
                    <a:pt x="16003" y="41588"/>
                  </a:cubicBezTo>
                  <a:lnTo>
                    <a:pt x="16003" y="66587"/>
                  </a:lnTo>
                  <a:cubicBezTo>
                    <a:pt x="16003" y="83540"/>
                    <a:pt x="25390" y="93787"/>
                    <a:pt x="41305" y="93787"/>
                  </a:cubicBezTo>
                  <a:cubicBezTo>
                    <a:pt x="57221" y="93787"/>
                    <a:pt x="64508" y="83818"/>
                    <a:pt x="64508" y="69851"/>
                  </a:cubicBezTo>
                  <a:lnTo>
                    <a:pt x="64508" y="67320"/>
                  </a:lnTo>
                  <a:lnTo>
                    <a:pt x="80424" y="67320"/>
                  </a:lnTo>
                  <a:lnTo>
                    <a:pt x="80424" y="69395"/>
                  </a:lnTo>
                  <a:cubicBezTo>
                    <a:pt x="80424" y="93509"/>
                    <a:pt x="66279" y="108235"/>
                    <a:pt x="41305" y="108235"/>
                  </a:cubicBezTo>
                  <a:cubicBezTo>
                    <a:pt x="15876" y="108235"/>
                    <a:pt x="-65" y="93509"/>
                    <a:pt x="-65" y="66283"/>
                  </a:cubicBezTo>
                  <a:close/>
                </a:path>
              </a:pathLst>
            </a:custGeom>
            <a:grpFill/>
            <a:ln w="2517"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id="{2737735F-7A5D-4E60-99A3-6356A45DF908}"/>
                </a:ext>
              </a:extLst>
            </p:cNvPr>
            <p:cNvSpPr/>
            <p:nvPr/>
          </p:nvSpPr>
          <p:spPr>
            <a:xfrm>
              <a:off x="2000095" y="1286345"/>
              <a:ext cx="16067" cy="104121"/>
            </a:xfrm>
            <a:custGeom>
              <a:avLst/>
              <a:gdLst>
                <a:gd name="connsiteX0" fmla="*/ -65 w 16067"/>
                <a:gd name="connsiteY0" fmla="*/ -61 h 104121"/>
                <a:gd name="connsiteX1" fmla="*/ 16003 w 16067"/>
                <a:gd name="connsiteY1" fmla="*/ -61 h 104121"/>
                <a:gd name="connsiteX2" fmla="*/ 16003 w 16067"/>
                <a:gd name="connsiteY2" fmla="*/ 104060 h 104121"/>
                <a:gd name="connsiteX3" fmla="*/ -65 w 16067"/>
                <a:gd name="connsiteY3" fmla="*/ 104060 h 104121"/>
              </a:gdLst>
              <a:ahLst/>
              <a:cxnLst>
                <a:cxn ang="0">
                  <a:pos x="connsiteX0" y="connsiteY0"/>
                </a:cxn>
                <a:cxn ang="0">
                  <a:pos x="connsiteX1" y="connsiteY1"/>
                </a:cxn>
                <a:cxn ang="0">
                  <a:pos x="connsiteX2" y="connsiteY2"/>
                </a:cxn>
                <a:cxn ang="0">
                  <a:pos x="connsiteX3" y="connsiteY3"/>
                </a:cxn>
              </a:cxnLst>
              <a:rect l="l" t="t" r="r" b="b"/>
              <a:pathLst>
                <a:path w="16067" h="104121">
                  <a:moveTo>
                    <a:pt x="-65" y="-61"/>
                  </a:moveTo>
                  <a:lnTo>
                    <a:pt x="16003" y="-61"/>
                  </a:lnTo>
                  <a:lnTo>
                    <a:pt x="16003" y="104060"/>
                  </a:lnTo>
                  <a:lnTo>
                    <a:pt x="-65" y="104060"/>
                  </a:lnTo>
                  <a:close/>
                </a:path>
              </a:pathLst>
            </a:custGeom>
            <a:grpFill/>
            <a:ln w="2517" cap="flat">
              <a:noFill/>
              <a:prstDash val="solid"/>
              <a:miter/>
            </a:ln>
          </p:spPr>
          <p:txBody>
            <a:bodyPr rtlCol="0" anchor="ctr"/>
            <a:lstStyle/>
            <a:p>
              <a:endParaRPr lang="en-US" noProof="0"/>
            </a:p>
          </p:txBody>
        </p:sp>
        <p:sp>
          <p:nvSpPr>
            <p:cNvPr id="40" name="Freihandform: Form 39">
              <a:extLst>
                <a:ext uri="{FF2B5EF4-FFF2-40B4-BE49-F238E27FC236}">
                  <a16:creationId xmlns:a16="http://schemas.microsoft.com/office/drawing/2014/main" id="{ABD019F6-80CF-4274-BB57-4DD17F98A70B}"/>
                </a:ext>
              </a:extLst>
            </p:cNvPr>
            <p:cNvSpPr/>
            <p:nvPr/>
          </p:nvSpPr>
          <p:spPr>
            <a:xfrm>
              <a:off x="2037872" y="1286345"/>
              <a:ext cx="77477" cy="104121"/>
            </a:xfrm>
            <a:custGeom>
              <a:avLst/>
              <a:gdLst>
                <a:gd name="connsiteX0" fmla="*/ -65 w 77477"/>
                <a:gd name="connsiteY0" fmla="*/ -61 h 104121"/>
                <a:gd name="connsiteX1" fmla="*/ 30855 w 77477"/>
                <a:gd name="connsiteY1" fmla="*/ -61 h 104121"/>
                <a:gd name="connsiteX2" fmla="*/ 59119 w 77477"/>
                <a:gd name="connsiteY2" fmla="*/ 93357 h 104121"/>
                <a:gd name="connsiteX3" fmla="*/ 61497 w 77477"/>
                <a:gd name="connsiteY3" fmla="*/ 93357 h 104121"/>
                <a:gd name="connsiteX4" fmla="*/ 61497 w 77477"/>
                <a:gd name="connsiteY4" fmla="*/ -61 h 104121"/>
                <a:gd name="connsiteX5" fmla="*/ 77413 w 77477"/>
                <a:gd name="connsiteY5" fmla="*/ -61 h 104121"/>
                <a:gd name="connsiteX6" fmla="*/ 77413 w 77477"/>
                <a:gd name="connsiteY6" fmla="*/ 104060 h 104121"/>
                <a:gd name="connsiteX7" fmla="*/ 46493 w 77477"/>
                <a:gd name="connsiteY7" fmla="*/ 104060 h 104121"/>
                <a:gd name="connsiteX8" fmla="*/ 18229 w 77477"/>
                <a:gd name="connsiteY8" fmla="*/ 10440 h 104121"/>
                <a:gd name="connsiteX9" fmla="*/ 15851 w 77477"/>
                <a:gd name="connsiteY9" fmla="*/ 10440 h 104121"/>
                <a:gd name="connsiteX10" fmla="*/ 15851 w 77477"/>
                <a:gd name="connsiteY10" fmla="*/ 104060 h 104121"/>
                <a:gd name="connsiteX11" fmla="*/ -65 w 77477"/>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477" h="104121">
                  <a:moveTo>
                    <a:pt x="-65" y="-61"/>
                  </a:moveTo>
                  <a:lnTo>
                    <a:pt x="30855" y="-61"/>
                  </a:lnTo>
                  <a:lnTo>
                    <a:pt x="59119" y="93357"/>
                  </a:lnTo>
                  <a:lnTo>
                    <a:pt x="61497" y="93357"/>
                  </a:lnTo>
                  <a:lnTo>
                    <a:pt x="61497" y="-61"/>
                  </a:lnTo>
                  <a:lnTo>
                    <a:pt x="77413" y="-61"/>
                  </a:lnTo>
                  <a:lnTo>
                    <a:pt x="77413" y="104060"/>
                  </a:lnTo>
                  <a:lnTo>
                    <a:pt x="46493" y="104060"/>
                  </a:lnTo>
                  <a:lnTo>
                    <a:pt x="18229" y="10440"/>
                  </a:lnTo>
                  <a:lnTo>
                    <a:pt x="15851" y="10440"/>
                  </a:lnTo>
                  <a:lnTo>
                    <a:pt x="15851" y="104060"/>
                  </a:lnTo>
                  <a:lnTo>
                    <a:pt x="-65" y="104060"/>
                  </a:lnTo>
                  <a:close/>
                </a:path>
              </a:pathLst>
            </a:custGeom>
            <a:grpFill/>
            <a:ln w="2517" cap="flat">
              <a:noFill/>
              <a:prstDash val="solid"/>
              <a:miter/>
            </a:ln>
          </p:spPr>
          <p:txBody>
            <a:bodyPr rtlCol="0" anchor="ctr"/>
            <a:lstStyle/>
            <a:p>
              <a:endParaRPr lang="en-US" noProof="0"/>
            </a:p>
          </p:txBody>
        </p:sp>
        <p:sp>
          <p:nvSpPr>
            <p:cNvPr id="41" name="Freihandform: Form 40">
              <a:extLst>
                <a:ext uri="{FF2B5EF4-FFF2-40B4-BE49-F238E27FC236}">
                  <a16:creationId xmlns:a16="http://schemas.microsoft.com/office/drawing/2014/main" id="{EDE98917-869A-484F-BCB8-2346C0A471AC}"/>
                </a:ext>
              </a:extLst>
            </p:cNvPr>
            <p:cNvSpPr/>
            <p:nvPr/>
          </p:nvSpPr>
          <p:spPr>
            <a:xfrm>
              <a:off x="2137059" y="1286345"/>
              <a:ext cx="66242" cy="104121"/>
            </a:xfrm>
            <a:custGeom>
              <a:avLst/>
              <a:gdLst>
                <a:gd name="connsiteX0" fmla="*/ -65 w 66242"/>
                <a:gd name="connsiteY0" fmla="*/ -61 h 104121"/>
                <a:gd name="connsiteX1" fmla="*/ 65520 w 66242"/>
                <a:gd name="connsiteY1" fmla="*/ -61 h 104121"/>
                <a:gd name="connsiteX2" fmla="*/ 65520 w 66242"/>
                <a:gd name="connsiteY2" fmla="*/ 14513 h 104121"/>
                <a:gd name="connsiteX3" fmla="*/ 15901 w 66242"/>
                <a:gd name="connsiteY3" fmla="*/ 14513 h 104121"/>
                <a:gd name="connsiteX4" fmla="*/ 15901 w 66242"/>
                <a:gd name="connsiteY4" fmla="*/ 44421 h 104121"/>
                <a:gd name="connsiteX5" fmla="*/ 61446 w 66242"/>
                <a:gd name="connsiteY5" fmla="*/ 44421 h 104121"/>
                <a:gd name="connsiteX6" fmla="*/ 61446 w 66242"/>
                <a:gd name="connsiteY6" fmla="*/ 58996 h 104121"/>
                <a:gd name="connsiteX7" fmla="*/ 15901 w 66242"/>
                <a:gd name="connsiteY7" fmla="*/ 58996 h 104121"/>
                <a:gd name="connsiteX8" fmla="*/ 15901 w 66242"/>
                <a:gd name="connsiteY8" fmla="*/ 89486 h 104121"/>
                <a:gd name="connsiteX9" fmla="*/ 66178 w 66242"/>
                <a:gd name="connsiteY9" fmla="*/ 89486 h 104121"/>
                <a:gd name="connsiteX10" fmla="*/ 66178 w 66242"/>
                <a:gd name="connsiteY10" fmla="*/ 104060 h 104121"/>
                <a:gd name="connsiteX11" fmla="*/ -65 w 66242"/>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242" h="104121">
                  <a:moveTo>
                    <a:pt x="-65" y="-61"/>
                  </a:moveTo>
                  <a:lnTo>
                    <a:pt x="65520" y="-61"/>
                  </a:lnTo>
                  <a:lnTo>
                    <a:pt x="65520" y="14513"/>
                  </a:lnTo>
                  <a:lnTo>
                    <a:pt x="15901" y="14513"/>
                  </a:lnTo>
                  <a:lnTo>
                    <a:pt x="15901" y="44421"/>
                  </a:lnTo>
                  <a:lnTo>
                    <a:pt x="61446" y="44421"/>
                  </a:lnTo>
                  <a:lnTo>
                    <a:pt x="61446" y="58996"/>
                  </a:lnTo>
                  <a:lnTo>
                    <a:pt x="15901" y="58996"/>
                  </a:lnTo>
                  <a:lnTo>
                    <a:pt x="15901" y="89486"/>
                  </a:lnTo>
                  <a:lnTo>
                    <a:pt x="66178" y="89486"/>
                  </a:lnTo>
                  <a:lnTo>
                    <a:pt x="66178" y="104060"/>
                  </a:lnTo>
                  <a:lnTo>
                    <a:pt x="-65" y="104060"/>
                  </a:lnTo>
                  <a:close/>
                </a:path>
              </a:pathLst>
            </a:custGeom>
            <a:grpFill/>
            <a:ln w="2517" cap="flat">
              <a:noFill/>
              <a:prstDash val="solid"/>
              <a:miter/>
            </a:ln>
          </p:spPr>
          <p:txBody>
            <a:bodyPr rtlCol="0" anchor="ctr"/>
            <a:lstStyle/>
            <a:p>
              <a:endParaRPr lang="en-US" noProof="0"/>
            </a:p>
          </p:txBody>
        </p:sp>
        <p:sp>
          <p:nvSpPr>
            <p:cNvPr id="42" name="Freihandform: Form 41">
              <a:extLst>
                <a:ext uri="{FF2B5EF4-FFF2-40B4-BE49-F238E27FC236}">
                  <a16:creationId xmlns:a16="http://schemas.microsoft.com/office/drawing/2014/main" id="{A1DDF789-821B-4CE9-AE11-D076DB4B0F90}"/>
                </a:ext>
              </a:extLst>
            </p:cNvPr>
            <p:cNvSpPr/>
            <p:nvPr/>
          </p:nvSpPr>
          <p:spPr>
            <a:xfrm>
              <a:off x="433089" y="416105"/>
              <a:ext cx="380150" cy="511623"/>
            </a:xfrm>
            <a:custGeom>
              <a:avLst/>
              <a:gdLst>
                <a:gd name="connsiteX0" fmla="*/ 195273 w 380150"/>
                <a:gd name="connsiteY0" fmla="*/ 511563 h 511623"/>
                <a:gd name="connsiteX1" fmla="*/ 52641 w 380150"/>
                <a:gd name="connsiteY1" fmla="*/ 460628 h 511623"/>
                <a:gd name="connsiteX2" fmla="*/ -65 w 380150"/>
                <a:gd name="connsiteY2" fmla="*/ 313416 h 511623"/>
                <a:gd name="connsiteX3" fmla="*/ -65 w 380150"/>
                <a:gd name="connsiteY3" fmla="*/ 198187 h 511623"/>
                <a:gd name="connsiteX4" fmla="*/ 52641 w 380150"/>
                <a:gd name="connsiteY4" fmla="*/ 50950 h 511623"/>
                <a:gd name="connsiteX5" fmla="*/ 195273 w 380150"/>
                <a:gd name="connsiteY5" fmla="*/ -61 h 511623"/>
                <a:gd name="connsiteX6" fmla="*/ 331909 w 380150"/>
                <a:gd name="connsiteY6" fmla="*/ 49128 h 511623"/>
                <a:gd name="connsiteX7" fmla="*/ 379984 w 380150"/>
                <a:gd name="connsiteY7" fmla="*/ 183233 h 511623"/>
                <a:gd name="connsiteX8" fmla="*/ 379984 w 380150"/>
                <a:gd name="connsiteY8" fmla="*/ 187458 h 511623"/>
                <a:gd name="connsiteX9" fmla="*/ 304885 w 380150"/>
                <a:gd name="connsiteY9" fmla="*/ 187458 h 511623"/>
                <a:gd name="connsiteX10" fmla="*/ 304885 w 380150"/>
                <a:gd name="connsiteY10" fmla="*/ 181133 h 511623"/>
                <a:gd name="connsiteX11" fmla="*/ 277837 w 380150"/>
                <a:gd name="connsiteY11" fmla="*/ 99632 h 511623"/>
                <a:gd name="connsiteX12" fmla="*/ 195273 w 380150"/>
                <a:gd name="connsiteY12" fmla="*/ 68257 h 511623"/>
                <a:gd name="connsiteX13" fmla="*/ 107447 w 380150"/>
                <a:gd name="connsiteY13" fmla="*/ 102340 h 511623"/>
                <a:gd name="connsiteX14" fmla="*/ 75844 w 380150"/>
                <a:gd name="connsiteY14" fmla="*/ 196770 h 511623"/>
                <a:gd name="connsiteX15" fmla="*/ 75844 w 380150"/>
                <a:gd name="connsiteY15" fmla="*/ 314808 h 511623"/>
                <a:gd name="connsiteX16" fmla="*/ 107447 w 380150"/>
                <a:gd name="connsiteY16" fmla="*/ 408985 h 511623"/>
                <a:gd name="connsiteX17" fmla="*/ 195273 w 380150"/>
                <a:gd name="connsiteY17" fmla="*/ 443422 h 511623"/>
                <a:gd name="connsiteX18" fmla="*/ 277837 w 380150"/>
                <a:gd name="connsiteY18" fmla="*/ 411439 h 511623"/>
                <a:gd name="connsiteX19" fmla="*/ 304885 w 380150"/>
                <a:gd name="connsiteY19" fmla="*/ 330268 h 511623"/>
                <a:gd name="connsiteX20" fmla="*/ 304885 w 380150"/>
                <a:gd name="connsiteY20" fmla="*/ 318325 h 511623"/>
                <a:gd name="connsiteX21" fmla="*/ 380085 w 380150"/>
                <a:gd name="connsiteY21" fmla="*/ 318325 h 511623"/>
                <a:gd name="connsiteX22" fmla="*/ 380085 w 380150"/>
                <a:gd name="connsiteY22" fmla="*/ 328168 h 511623"/>
                <a:gd name="connsiteX23" fmla="*/ 332010 w 380150"/>
                <a:gd name="connsiteY23" fmla="*/ 462273 h 511623"/>
                <a:gd name="connsiteX24" fmla="*/ 195375 w 380150"/>
                <a:gd name="connsiteY24" fmla="*/ 511461 h 5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150" h="511623">
                  <a:moveTo>
                    <a:pt x="195273" y="511563"/>
                  </a:moveTo>
                  <a:cubicBezTo>
                    <a:pt x="135306" y="511563"/>
                    <a:pt x="87761" y="494584"/>
                    <a:pt x="52641" y="460628"/>
                  </a:cubicBezTo>
                  <a:cubicBezTo>
                    <a:pt x="17521" y="426672"/>
                    <a:pt x="-48" y="377602"/>
                    <a:pt x="-65" y="313416"/>
                  </a:cubicBezTo>
                  <a:lnTo>
                    <a:pt x="-65" y="198187"/>
                  </a:lnTo>
                  <a:cubicBezTo>
                    <a:pt x="-65" y="134001"/>
                    <a:pt x="17504" y="84923"/>
                    <a:pt x="52641" y="50950"/>
                  </a:cubicBezTo>
                  <a:cubicBezTo>
                    <a:pt x="87778" y="16976"/>
                    <a:pt x="135323" y="-27"/>
                    <a:pt x="195273" y="-61"/>
                  </a:cubicBezTo>
                  <a:cubicBezTo>
                    <a:pt x="254312" y="-61"/>
                    <a:pt x="299858" y="16335"/>
                    <a:pt x="331909" y="49128"/>
                  </a:cubicBezTo>
                  <a:cubicBezTo>
                    <a:pt x="363960" y="81920"/>
                    <a:pt x="379984" y="126623"/>
                    <a:pt x="379984" y="183233"/>
                  </a:cubicBezTo>
                  <a:lnTo>
                    <a:pt x="379984" y="187458"/>
                  </a:lnTo>
                  <a:lnTo>
                    <a:pt x="304885" y="187458"/>
                  </a:lnTo>
                  <a:lnTo>
                    <a:pt x="304885" y="181133"/>
                  </a:lnTo>
                  <a:cubicBezTo>
                    <a:pt x="304885" y="147885"/>
                    <a:pt x="295870" y="120717"/>
                    <a:pt x="277837" y="99632"/>
                  </a:cubicBezTo>
                  <a:cubicBezTo>
                    <a:pt x="259803" y="78547"/>
                    <a:pt x="232284" y="68088"/>
                    <a:pt x="195273" y="68257"/>
                  </a:cubicBezTo>
                  <a:cubicBezTo>
                    <a:pt x="157792" y="68257"/>
                    <a:pt x="128517" y="79618"/>
                    <a:pt x="107447" y="102340"/>
                  </a:cubicBezTo>
                  <a:cubicBezTo>
                    <a:pt x="86378" y="125062"/>
                    <a:pt x="75844" y="156538"/>
                    <a:pt x="75844" y="196770"/>
                  </a:cubicBezTo>
                  <a:lnTo>
                    <a:pt x="75844" y="314808"/>
                  </a:lnTo>
                  <a:cubicBezTo>
                    <a:pt x="75844" y="354634"/>
                    <a:pt x="86378" y="386028"/>
                    <a:pt x="107447" y="408985"/>
                  </a:cubicBezTo>
                  <a:cubicBezTo>
                    <a:pt x="128517" y="431942"/>
                    <a:pt x="157792" y="443422"/>
                    <a:pt x="195273" y="443422"/>
                  </a:cubicBezTo>
                  <a:cubicBezTo>
                    <a:pt x="232284" y="443422"/>
                    <a:pt x="259803" y="432762"/>
                    <a:pt x="277837" y="411439"/>
                  </a:cubicBezTo>
                  <a:cubicBezTo>
                    <a:pt x="295870" y="390117"/>
                    <a:pt x="304885" y="363060"/>
                    <a:pt x="304885" y="330268"/>
                  </a:cubicBezTo>
                  <a:lnTo>
                    <a:pt x="304885" y="318325"/>
                  </a:lnTo>
                  <a:lnTo>
                    <a:pt x="380085" y="318325"/>
                  </a:lnTo>
                  <a:lnTo>
                    <a:pt x="380085" y="328168"/>
                  </a:lnTo>
                  <a:cubicBezTo>
                    <a:pt x="380085" y="384846"/>
                    <a:pt x="364061" y="429548"/>
                    <a:pt x="332010" y="462273"/>
                  </a:cubicBezTo>
                  <a:cubicBezTo>
                    <a:pt x="299959" y="494997"/>
                    <a:pt x="254414" y="511393"/>
                    <a:pt x="195375" y="511461"/>
                  </a:cubicBezTo>
                </a:path>
              </a:pathLst>
            </a:custGeom>
            <a:grpFill/>
            <a:ln w="2517"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33263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2 Text big one 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3960000" cy="384914"/>
          </a:xfrm>
          <a:prstGeom prst="rect">
            <a:avLst/>
          </a:prstGeom>
        </p:spPr>
        <p:txBody>
          <a:bodyPr wrap="square">
            <a:spAutoFit/>
          </a:bodyPr>
          <a:lstStyle>
            <a:lvl1pPr>
              <a:defRPr sz="2400"/>
            </a:lvl1pPr>
          </a:lstStyle>
          <a:p>
            <a:pPr lvl="0"/>
            <a:r>
              <a:rPr lang="en-US" noProof="0"/>
              <a:t>Click to edit Master text styles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644271"/>
            <a:ext cx="3960000" cy="1507464"/>
          </a:xfrm>
          <a:prstGeom prst="rect">
            <a:avLst/>
          </a:prstGeom>
        </p:spPr>
        <p:txBody>
          <a:bodyPr>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platzhalter 6">
            <a:extLst>
              <a:ext uri="{FF2B5EF4-FFF2-40B4-BE49-F238E27FC236}">
                <a16:creationId xmlns:a16="http://schemas.microsoft.com/office/drawing/2014/main" id="{0B3C5660-A01A-41AF-8E3B-6685600D870B}"/>
              </a:ext>
            </a:extLst>
          </p:cNvPr>
          <p:cNvSpPr>
            <a:spLocks noGrp="1"/>
          </p:cNvSpPr>
          <p:nvPr>
            <p:ph type="body" sz="quarter" idx="13"/>
          </p:nvPr>
        </p:nvSpPr>
        <p:spPr>
          <a:xfrm>
            <a:off x="4752202" y="1023938"/>
            <a:ext cx="3960000" cy="384914"/>
          </a:xfrm>
          <a:prstGeom prst="rect">
            <a:avLst/>
          </a:prstGeom>
        </p:spPr>
        <p:txBody>
          <a:bodyPr>
            <a:spAutoFit/>
          </a:bodyPr>
          <a:lstStyle>
            <a:lvl1pPr>
              <a:defRPr sz="2400"/>
            </a:lvl1pPr>
          </a:lstStyle>
          <a:p>
            <a:pPr lvl="0"/>
            <a:r>
              <a:rPr lang="en-US" noProof="0"/>
              <a:t>Click to edit Master text styles</a:t>
            </a:r>
          </a:p>
        </p:txBody>
      </p:sp>
      <p:sp>
        <p:nvSpPr>
          <p:cNvPr id="10" name="Textplatzhalter 9">
            <a:extLst>
              <a:ext uri="{FF2B5EF4-FFF2-40B4-BE49-F238E27FC236}">
                <a16:creationId xmlns:a16="http://schemas.microsoft.com/office/drawing/2014/main" id="{E9D68B3D-9405-4CE1-B46F-96857CD8F480}"/>
              </a:ext>
            </a:extLst>
          </p:cNvPr>
          <p:cNvSpPr>
            <a:spLocks noGrp="1"/>
          </p:cNvSpPr>
          <p:nvPr>
            <p:ph type="body" sz="quarter" idx="14"/>
          </p:nvPr>
        </p:nvSpPr>
        <p:spPr>
          <a:xfrm>
            <a:off x="4752202" y="1644271"/>
            <a:ext cx="3960000" cy="1507464"/>
          </a:xfrm>
          <a:prstGeom prst="rect">
            <a:avLst/>
          </a:prstGeom>
        </p:spPr>
        <p:txBody>
          <a:bodyPr>
            <a:spAutoFit/>
          </a:bodyPr>
          <a:lstStyle>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21928254"/>
      </p:ext>
    </p:extLst>
  </p:cSld>
  <p:clrMapOvr>
    <a:masterClrMapping/>
  </p:clrMapOvr>
  <p:transition>
    <p:fade/>
  </p:transition>
  <p:extLst>
    <p:ext uri="{DCECCB84-F9BA-43D5-87BE-67443E8EF086}">
      <p15:sldGuideLst xmlns:p15="http://schemas.microsoft.com/office/powerpoint/2012/main">
        <p15:guide id="1" pos="2767" userDrawn="1">
          <p15:clr>
            <a:srgbClr val="FBAE40"/>
          </p15:clr>
        </p15:guide>
        <p15:guide id="2" pos="299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2 Text small two lin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3960000" cy="384914"/>
          </a:xfrm>
          <a:prstGeom prst="rect">
            <a:avLst/>
          </a:prstGeom>
        </p:spPr>
        <p:txBody>
          <a:bodyPr wrap="square">
            <a:spAutoFit/>
          </a:bodyPr>
          <a:lstStyle>
            <a:lvl1pPr>
              <a:defRPr sz="2400"/>
            </a:lvl1pPr>
          </a:lstStyle>
          <a:p>
            <a:pPr lvl="0"/>
            <a:r>
              <a:rPr lang="en-US" noProof="0"/>
              <a:t>Click to edit Master text styles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644271"/>
            <a:ext cx="3960000" cy="1507464"/>
          </a:xfrm>
          <a:prstGeom prst="rect">
            <a:avLst/>
          </a:prstGeom>
        </p:spPr>
        <p:txBody>
          <a:bodyPr>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platzhalter 6">
            <a:extLst>
              <a:ext uri="{FF2B5EF4-FFF2-40B4-BE49-F238E27FC236}">
                <a16:creationId xmlns:a16="http://schemas.microsoft.com/office/drawing/2014/main" id="{0B3C5660-A01A-41AF-8E3B-6685600D870B}"/>
              </a:ext>
            </a:extLst>
          </p:cNvPr>
          <p:cNvSpPr>
            <a:spLocks noGrp="1"/>
          </p:cNvSpPr>
          <p:nvPr>
            <p:ph type="body" sz="quarter" idx="13"/>
          </p:nvPr>
        </p:nvSpPr>
        <p:spPr>
          <a:xfrm>
            <a:off x="4752202" y="1023938"/>
            <a:ext cx="3960000" cy="384914"/>
          </a:xfrm>
          <a:prstGeom prst="rect">
            <a:avLst/>
          </a:prstGeom>
        </p:spPr>
        <p:txBody>
          <a:bodyPr>
            <a:spAutoFit/>
          </a:bodyPr>
          <a:lstStyle>
            <a:lvl1pPr>
              <a:defRPr sz="2400"/>
            </a:lvl1pPr>
          </a:lstStyle>
          <a:p>
            <a:pPr lvl="0"/>
            <a:r>
              <a:rPr lang="en-US" noProof="0"/>
              <a:t>Click to edit Master text styles</a:t>
            </a:r>
          </a:p>
        </p:txBody>
      </p:sp>
      <p:sp>
        <p:nvSpPr>
          <p:cNvPr id="10" name="Textplatzhalter 9">
            <a:extLst>
              <a:ext uri="{FF2B5EF4-FFF2-40B4-BE49-F238E27FC236}">
                <a16:creationId xmlns:a16="http://schemas.microsoft.com/office/drawing/2014/main" id="{E9D68B3D-9405-4CE1-B46F-96857CD8F480}"/>
              </a:ext>
            </a:extLst>
          </p:cNvPr>
          <p:cNvSpPr>
            <a:spLocks noGrp="1"/>
          </p:cNvSpPr>
          <p:nvPr>
            <p:ph type="body" sz="quarter" idx="14"/>
          </p:nvPr>
        </p:nvSpPr>
        <p:spPr>
          <a:xfrm>
            <a:off x="4752202" y="1644271"/>
            <a:ext cx="3960000" cy="1507464"/>
          </a:xfrm>
          <a:prstGeom prst="rect">
            <a:avLst/>
          </a:prstGeom>
        </p:spPr>
        <p:txBody>
          <a:bodyPr>
            <a:spAutoFit/>
          </a:bodyPr>
          <a:lstStyle>
            <a:lvl1pPr>
              <a:defRPr/>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54682169"/>
      </p:ext>
    </p:extLst>
  </p:cSld>
  <p:clrMapOvr>
    <a:masterClrMapping/>
  </p:clrMapOvr>
  <p:transition>
    <p:fade/>
  </p:transition>
  <p:extLst>
    <p:ext uri="{DCECCB84-F9BA-43D5-87BE-67443E8EF086}">
      <p15:sldGuideLst xmlns:p15="http://schemas.microsoft.com/office/powerpoint/2012/main">
        <p15:guide id="1" pos="2767" userDrawn="1">
          <p15:clr>
            <a:srgbClr val="FBAE40"/>
          </p15:clr>
        </p15:guide>
        <p15:guide id="2" pos="299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 Infotext big one 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027254"/>
            <a:ext cx="5220612" cy="1507464"/>
          </a:xfrm>
          <a:prstGeom prst="rect">
            <a:avLst/>
          </a:prstGeom>
        </p:spPr>
        <p:txBody>
          <a:bodyPr wrap="square">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platzhalter 9">
            <a:extLst>
              <a:ext uri="{FF2B5EF4-FFF2-40B4-BE49-F238E27FC236}">
                <a16:creationId xmlns:a16="http://schemas.microsoft.com/office/drawing/2014/main" id="{E9D68B3D-9405-4CE1-B46F-96857CD8F480}"/>
              </a:ext>
            </a:extLst>
          </p:cNvPr>
          <p:cNvSpPr>
            <a:spLocks noGrp="1"/>
          </p:cNvSpPr>
          <p:nvPr>
            <p:ph type="body" sz="quarter" idx="14"/>
          </p:nvPr>
        </p:nvSpPr>
        <p:spPr>
          <a:xfrm>
            <a:off x="6012200" y="1027254"/>
            <a:ext cx="2700000" cy="1204561"/>
          </a:xfrm>
          <a:prstGeom prst="rect">
            <a:avLst/>
          </a:prstGeom>
        </p:spPr>
        <p:txBody>
          <a:bodyPr>
            <a:spAutoFit/>
          </a:bodyPr>
          <a:lstStyle>
            <a:lvl1pPr>
              <a:defRPr sz="1400">
                <a:solidFill>
                  <a:schemeClr val="accent1"/>
                </a:solidFill>
              </a:defRPr>
            </a:lvl1pPr>
            <a:lvl2pPr>
              <a:defRPr sz="1400">
                <a:solidFill>
                  <a:schemeClr val="accent1"/>
                </a:solidFill>
              </a:defRPr>
            </a:lvl2pPr>
            <a:lvl3pPr>
              <a:defRPr sz="1400">
                <a:solidFill>
                  <a:schemeClr val="accent1"/>
                </a:solidFill>
              </a:defRPr>
            </a:lvl3pPr>
            <a:lvl4pPr>
              <a:defRPr sz="1400">
                <a:solidFill>
                  <a:schemeClr val="accent1"/>
                </a:solidFill>
              </a:defRPr>
            </a:lvl4pPr>
            <a:lvl5pPr>
              <a:defRPr sz="14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1285933"/>
      </p:ext>
    </p:extLst>
  </p:cSld>
  <p:clrMapOvr>
    <a:masterClrMapping/>
  </p:clrMapOvr>
  <p:transition>
    <p:fade/>
  </p:transition>
  <p:extLst>
    <p:ext uri="{DCECCB84-F9BA-43D5-87BE-67443E8EF086}">
      <p15:sldGuideLst xmlns:p15="http://schemas.microsoft.com/office/powerpoint/2012/main">
        <p15:guide id="1" pos="3560" userDrawn="1">
          <p15:clr>
            <a:srgbClr val="FBAE40"/>
          </p15:clr>
        </p15:guide>
        <p15:guide id="2" pos="378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 Infotext small two lin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027254"/>
            <a:ext cx="5220612" cy="1507464"/>
          </a:xfrm>
          <a:prstGeom prst="rect">
            <a:avLst/>
          </a:prstGeom>
        </p:spPr>
        <p:txBody>
          <a:bodyPr wrap="square">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platzhalter 9">
            <a:extLst>
              <a:ext uri="{FF2B5EF4-FFF2-40B4-BE49-F238E27FC236}">
                <a16:creationId xmlns:a16="http://schemas.microsoft.com/office/drawing/2014/main" id="{E9D68B3D-9405-4CE1-B46F-96857CD8F480}"/>
              </a:ext>
            </a:extLst>
          </p:cNvPr>
          <p:cNvSpPr>
            <a:spLocks noGrp="1"/>
          </p:cNvSpPr>
          <p:nvPr>
            <p:ph type="body" sz="quarter" idx="14"/>
          </p:nvPr>
        </p:nvSpPr>
        <p:spPr>
          <a:xfrm>
            <a:off x="6012200" y="1027254"/>
            <a:ext cx="2700000" cy="1172437"/>
          </a:xfrm>
          <a:prstGeom prst="rect">
            <a:avLst/>
          </a:prstGeom>
        </p:spPr>
        <p:txBody>
          <a:bodyPr>
            <a:spAutoFit/>
          </a:bodyPr>
          <a:lstStyle>
            <a:lvl1pPr>
              <a:defRPr sz="1400">
                <a:solidFill>
                  <a:schemeClr val="accent1"/>
                </a:solidFill>
              </a:defRPr>
            </a:lvl1pPr>
            <a:lvl2pPr>
              <a:defRPr sz="1400">
                <a:solidFill>
                  <a:schemeClr val="accent1"/>
                </a:solidFill>
              </a:defRPr>
            </a:lvl2pPr>
            <a:lvl3pPr>
              <a:defRPr sz="1400">
                <a:solidFill>
                  <a:schemeClr val="accent1"/>
                </a:solidFill>
              </a:defRPr>
            </a:lvl3pPr>
            <a:lvl4pPr>
              <a:defRPr sz="1400">
                <a:solidFill>
                  <a:schemeClr val="accent1"/>
                </a:solidFill>
              </a:defRPr>
            </a:lvl4pPr>
            <a:lvl5pPr>
              <a:defRPr sz="14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92360678"/>
      </p:ext>
    </p:extLst>
  </p:cSld>
  <p:clrMapOvr>
    <a:masterClrMapping/>
  </p:clrMapOvr>
  <p:transition>
    <p:fade/>
  </p:transition>
  <p:extLst>
    <p:ext uri="{DCECCB84-F9BA-43D5-87BE-67443E8EF086}">
      <p15:sldGuideLst xmlns:p15="http://schemas.microsoft.com/office/powerpoint/2012/main">
        <p15:guide id="1" pos="3560" userDrawn="1">
          <p15:clr>
            <a:srgbClr val="FBAE40"/>
          </p15:clr>
        </p15:guide>
        <p15:guide id="2" pos="378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itle, Header, Text +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3960000" cy="384914"/>
          </a:xfrm>
          <a:prstGeom prst="rect">
            <a:avLst/>
          </a:prstGeom>
        </p:spPr>
        <p:txBody>
          <a:bodyPr wrap="square">
            <a:spAutoFit/>
          </a:bodyPr>
          <a:lstStyle>
            <a:lvl1pPr>
              <a:defRPr sz="2400"/>
            </a:lvl1pPr>
          </a:lstStyle>
          <a:p>
            <a:pPr lvl="0"/>
            <a:r>
              <a:rPr lang="en-US" noProof="0"/>
              <a:t>Click to edit Master text styles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644271"/>
            <a:ext cx="3960000" cy="1507464"/>
          </a:xfrm>
          <a:prstGeom prst="rect">
            <a:avLst/>
          </a:prstGeom>
        </p:spPr>
        <p:txBody>
          <a:bodyPr>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a:extLst>
              <a:ext uri="{FF2B5EF4-FFF2-40B4-BE49-F238E27FC236}">
                <a16:creationId xmlns:a16="http://schemas.microsoft.com/office/drawing/2014/main" id="{8B4E1D3C-7D4A-4DB9-B0E9-0208B73A493A}"/>
              </a:ext>
            </a:extLst>
          </p:cNvPr>
          <p:cNvSpPr>
            <a:spLocks noGrp="1"/>
          </p:cNvSpPr>
          <p:nvPr>
            <p:ph type="pic" sz="quarter" idx="13" hasCustomPrompt="1"/>
          </p:nvPr>
        </p:nvSpPr>
        <p:spPr>
          <a:xfrm>
            <a:off x="4751388" y="1023937"/>
            <a:ext cx="3960812" cy="3563938"/>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Tree>
    <p:extLst>
      <p:ext uri="{BB962C8B-B14F-4D97-AF65-F5344CB8AC3E}">
        <p14:creationId xmlns:p14="http://schemas.microsoft.com/office/powerpoint/2010/main" val="3861431922"/>
      </p:ext>
    </p:extLst>
  </p:cSld>
  <p:clrMapOvr>
    <a:masterClrMapping/>
  </p:clrMapOvr>
  <p:transition>
    <p:fade/>
  </p:transition>
  <p:extLst>
    <p:ext uri="{DCECCB84-F9BA-43D5-87BE-67443E8EF086}">
      <p15:sldGuideLst xmlns:p15="http://schemas.microsoft.com/office/powerpoint/2012/main">
        <p15:guide id="1" pos="2767" userDrawn="1">
          <p15:clr>
            <a:srgbClr val="FBAE40"/>
          </p15:clr>
        </p15:guide>
        <p15:guide id="2" pos="29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Header, Text +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3960000" cy="384914"/>
          </a:xfrm>
          <a:prstGeom prst="rect">
            <a:avLst/>
          </a:prstGeom>
        </p:spPr>
        <p:txBody>
          <a:bodyPr wrap="square">
            <a:spAutoFit/>
          </a:bodyPr>
          <a:lstStyle>
            <a:lvl1pPr>
              <a:defRPr sz="2400"/>
            </a:lvl1pPr>
          </a:lstStyle>
          <a:p>
            <a:pPr lvl="0"/>
            <a:r>
              <a:rPr lang="en-US" noProof="0"/>
              <a:t>Click to edit Master text styles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644271"/>
            <a:ext cx="3960000" cy="1507464"/>
          </a:xfrm>
          <a:prstGeom prst="rect">
            <a:avLst/>
          </a:prstGeom>
        </p:spPr>
        <p:txBody>
          <a:bodyPr>
            <a:spAutoFit/>
          </a:bodyPr>
          <a:lstStyle>
            <a:lvl3pPr>
              <a:defRPr/>
            </a:lvl3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Bildplatzhalter 5">
            <a:extLst>
              <a:ext uri="{FF2B5EF4-FFF2-40B4-BE49-F238E27FC236}">
                <a16:creationId xmlns:a16="http://schemas.microsoft.com/office/drawing/2014/main" id="{6ED37378-56BD-4B28-BA2B-51E23D8A40F6}"/>
              </a:ext>
            </a:extLst>
          </p:cNvPr>
          <p:cNvSpPr>
            <a:spLocks noGrp="1"/>
          </p:cNvSpPr>
          <p:nvPr>
            <p:ph type="pic" sz="quarter" idx="13" hasCustomPrompt="1"/>
          </p:nvPr>
        </p:nvSpPr>
        <p:spPr>
          <a:xfrm>
            <a:off x="4751388" y="1023937"/>
            <a:ext cx="3960000" cy="3563938"/>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Tree>
    <p:extLst>
      <p:ext uri="{BB962C8B-B14F-4D97-AF65-F5344CB8AC3E}">
        <p14:creationId xmlns:p14="http://schemas.microsoft.com/office/powerpoint/2010/main" val="2549097423"/>
      </p:ext>
    </p:extLst>
  </p:cSld>
  <p:clrMapOvr>
    <a:masterClrMapping/>
  </p:clrMapOvr>
  <p:transition>
    <p:fade/>
  </p:transition>
  <p:extLst>
    <p:ext uri="{DCECCB84-F9BA-43D5-87BE-67443E8EF086}">
      <p15:sldGuideLst xmlns:p15="http://schemas.microsoft.com/office/powerpoint/2012/main">
        <p15:guide id="1" pos="2767" userDrawn="1">
          <p15:clr>
            <a:srgbClr val="FBAE40"/>
          </p15:clr>
        </p15:guide>
        <p15:guide id="2" pos="299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Title, Header, Text + small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027254"/>
            <a:ext cx="5220612" cy="1507464"/>
          </a:xfrm>
          <a:prstGeom prst="rect">
            <a:avLst/>
          </a:prstGeom>
        </p:spPr>
        <p:txBody>
          <a:bodyPr wrap="square">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a:extLst>
              <a:ext uri="{FF2B5EF4-FFF2-40B4-BE49-F238E27FC236}">
                <a16:creationId xmlns:a16="http://schemas.microsoft.com/office/drawing/2014/main" id="{8AB8F7D5-C629-4F29-AEEC-78EA01296087}"/>
              </a:ext>
            </a:extLst>
          </p:cNvPr>
          <p:cNvSpPr>
            <a:spLocks noGrp="1"/>
          </p:cNvSpPr>
          <p:nvPr>
            <p:ph type="pic" sz="quarter" idx="13" hasCustomPrompt="1"/>
          </p:nvPr>
        </p:nvSpPr>
        <p:spPr>
          <a:xfrm>
            <a:off x="6011862" y="1023937"/>
            <a:ext cx="2700338" cy="3563938"/>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Tree>
    <p:extLst>
      <p:ext uri="{BB962C8B-B14F-4D97-AF65-F5344CB8AC3E}">
        <p14:creationId xmlns:p14="http://schemas.microsoft.com/office/powerpoint/2010/main" val="66233604"/>
      </p:ext>
    </p:extLst>
  </p:cSld>
  <p:clrMapOvr>
    <a:masterClrMapping/>
  </p:clrMapOvr>
  <p:transition>
    <p:fade/>
  </p:transition>
  <p:extLst>
    <p:ext uri="{DCECCB84-F9BA-43D5-87BE-67443E8EF086}">
      <p15:sldGuideLst xmlns:p15="http://schemas.microsoft.com/office/powerpoint/2012/main">
        <p15:guide id="1" pos="3560" userDrawn="1">
          <p15:clr>
            <a:srgbClr val="FBAE40"/>
          </p15:clr>
        </p15:guide>
        <p15:guide id="2" pos="378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Header, Text + small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027254"/>
            <a:ext cx="5220612" cy="1507464"/>
          </a:xfrm>
          <a:prstGeom prst="rect">
            <a:avLst/>
          </a:prstGeom>
        </p:spPr>
        <p:txBody>
          <a:bodyPr wrap="square">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a:extLst>
              <a:ext uri="{FF2B5EF4-FFF2-40B4-BE49-F238E27FC236}">
                <a16:creationId xmlns:a16="http://schemas.microsoft.com/office/drawing/2014/main" id="{A74368F2-08FD-4A13-8510-4078E7BE5FC2}"/>
              </a:ext>
            </a:extLst>
          </p:cNvPr>
          <p:cNvSpPr>
            <a:spLocks noGrp="1"/>
          </p:cNvSpPr>
          <p:nvPr>
            <p:ph type="pic" sz="quarter" idx="13" hasCustomPrompt="1"/>
          </p:nvPr>
        </p:nvSpPr>
        <p:spPr>
          <a:xfrm>
            <a:off x="6011862" y="1023937"/>
            <a:ext cx="2700338" cy="3563938"/>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Tree>
    <p:extLst>
      <p:ext uri="{BB962C8B-B14F-4D97-AF65-F5344CB8AC3E}">
        <p14:creationId xmlns:p14="http://schemas.microsoft.com/office/powerpoint/2010/main" val="1022701259"/>
      </p:ext>
    </p:extLst>
  </p:cSld>
  <p:clrMapOvr>
    <a:masterClrMapping/>
  </p:clrMapOvr>
  <p:transition>
    <p:fade/>
  </p:transition>
  <p:extLst>
    <p:ext uri="{DCECCB84-F9BA-43D5-87BE-67443E8EF086}">
      <p15:sldGuideLst xmlns:p15="http://schemas.microsoft.com/office/powerpoint/2012/main">
        <p15:guide id="1" pos="3560" userDrawn="1">
          <p15:clr>
            <a:srgbClr val="FBAE40"/>
          </p15:clr>
        </p15:guide>
        <p15:guide id="2" pos="378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itle, Header, Text + big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023937"/>
            <a:ext cx="3960000" cy="1507464"/>
          </a:xfrm>
          <a:prstGeom prst="rect">
            <a:avLst/>
          </a:prstGeom>
        </p:spPr>
        <p:txBody>
          <a:bodyPr>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a:extLst>
              <a:ext uri="{FF2B5EF4-FFF2-40B4-BE49-F238E27FC236}">
                <a16:creationId xmlns:a16="http://schemas.microsoft.com/office/drawing/2014/main" id="{8B4E1D3C-7D4A-4DB9-B0E9-0208B73A493A}"/>
              </a:ext>
            </a:extLst>
          </p:cNvPr>
          <p:cNvSpPr>
            <a:spLocks noGrp="1"/>
          </p:cNvSpPr>
          <p:nvPr>
            <p:ph type="pic" sz="quarter" idx="13" hasCustomPrompt="1"/>
          </p:nvPr>
        </p:nvSpPr>
        <p:spPr>
          <a:xfrm>
            <a:off x="4751388" y="1023937"/>
            <a:ext cx="4392612" cy="3563938"/>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Tree>
    <p:extLst>
      <p:ext uri="{BB962C8B-B14F-4D97-AF65-F5344CB8AC3E}">
        <p14:creationId xmlns:p14="http://schemas.microsoft.com/office/powerpoint/2010/main" val="3676533192"/>
      </p:ext>
    </p:extLst>
  </p:cSld>
  <p:clrMapOvr>
    <a:masterClrMapping/>
  </p:clrMapOvr>
  <p:transition>
    <p:fade/>
  </p:transition>
  <p:extLst>
    <p:ext uri="{DCECCB84-F9BA-43D5-87BE-67443E8EF086}">
      <p15:sldGuideLst xmlns:p15="http://schemas.microsoft.com/office/powerpoint/2012/main">
        <p15:guide id="1" pos="2767" userDrawn="1">
          <p15:clr>
            <a:srgbClr val="FBAE40"/>
          </p15:clr>
        </p15:guide>
        <p15:guide id="2" pos="299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Header, Text + big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023937"/>
            <a:ext cx="3960000" cy="1507464"/>
          </a:xfrm>
          <a:prstGeom prst="rect">
            <a:avLst/>
          </a:prstGeom>
        </p:spPr>
        <p:txBody>
          <a:bodyPr>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Bildplatzhalter 5">
            <a:extLst>
              <a:ext uri="{FF2B5EF4-FFF2-40B4-BE49-F238E27FC236}">
                <a16:creationId xmlns:a16="http://schemas.microsoft.com/office/drawing/2014/main" id="{6ED37378-56BD-4B28-BA2B-51E23D8A40F6}"/>
              </a:ext>
            </a:extLst>
          </p:cNvPr>
          <p:cNvSpPr>
            <a:spLocks noGrp="1"/>
          </p:cNvSpPr>
          <p:nvPr>
            <p:ph type="pic" sz="quarter" idx="13" hasCustomPrompt="1"/>
          </p:nvPr>
        </p:nvSpPr>
        <p:spPr>
          <a:xfrm>
            <a:off x="4751388" y="1023937"/>
            <a:ext cx="4392612" cy="3563938"/>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Tree>
    <p:extLst>
      <p:ext uri="{BB962C8B-B14F-4D97-AF65-F5344CB8AC3E}">
        <p14:creationId xmlns:p14="http://schemas.microsoft.com/office/powerpoint/2010/main" val="3622330044"/>
      </p:ext>
    </p:extLst>
  </p:cSld>
  <p:clrMapOvr>
    <a:masterClrMapping/>
  </p:clrMapOvr>
  <p:transition>
    <p:fade/>
  </p:transition>
  <p:extLst>
    <p:ext uri="{DCECCB84-F9BA-43D5-87BE-67443E8EF086}">
      <p15:sldGuideLst xmlns:p15="http://schemas.microsoft.com/office/powerpoint/2012/main">
        <p15:guide id="1" pos="2767" userDrawn="1">
          <p15:clr>
            <a:srgbClr val="FBAE40"/>
          </p15:clr>
        </p15:guide>
        <p15:guide id="2" pos="299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NO TITL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2488D0-0388-49A8-A29D-7BB991DEC561}"/>
              </a:ext>
            </a:extLst>
          </p:cNvPr>
          <p:cNvPicPr>
            <a:picLocks noChangeAspect="1"/>
          </p:cNvPicPr>
          <p:nvPr userDrawn="1"/>
        </p:nvPicPr>
        <p:blipFill rotWithShape="1">
          <a:blip r:embed="rId2"/>
          <a:srcRect t="9160" b="9160"/>
          <a:stretch/>
        </p:blipFill>
        <p:spPr>
          <a:xfrm flipV="1">
            <a:off x="-1" y="-1"/>
            <a:ext cx="9144002" cy="5145023"/>
          </a:xfrm>
          <a:prstGeom prst="rect">
            <a:avLst/>
          </a:prstGeom>
        </p:spPr>
      </p:pic>
      <p:pic>
        <p:nvPicPr>
          <p:cNvPr id="11" name="Grafik 10">
            <a:extLst>
              <a:ext uri="{FF2B5EF4-FFF2-40B4-BE49-F238E27FC236}">
                <a16:creationId xmlns:a16="http://schemas.microsoft.com/office/drawing/2014/main" id="{5F319C4A-32EE-4214-8601-F36F07C2A11E}"/>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7869082" y="413800"/>
            <a:ext cx="846000" cy="722163"/>
          </a:xfrm>
          <a:prstGeom prst="rect">
            <a:avLst/>
          </a:prstGeom>
        </p:spPr>
      </p:pic>
      <p:grpSp>
        <p:nvGrpSpPr>
          <p:cNvPr id="215" name="Gruppieren 214">
            <a:extLst>
              <a:ext uri="{FF2B5EF4-FFF2-40B4-BE49-F238E27FC236}">
                <a16:creationId xmlns:a16="http://schemas.microsoft.com/office/drawing/2014/main" id="{ED9451E0-4F57-4396-9F62-2561EB87DADD}"/>
              </a:ext>
            </a:extLst>
          </p:cNvPr>
          <p:cNvGrpSpPr/>
          <p:nvPr userDrawn="1"/>
        </p:nvGrpSpPr>
        <p:grpSpPr>
          <a:xfrm>
            <a:off x="433089" y="416105"/>
            <a:ext cx="1769858" cy="721712"/>
            <a:chOff x="433089" y="416105"/>
            <a:chExt cx="1769858" cy="721712"/>
          </a:xfrm>
        </p:grpSpPr>
        <p:sp>
          <p:nvSpPr>
            <p:cNvPr id="216" name="Freihandform: Form 215">
              <a:extLst>
                <a:ext uri="{FF2B5EF4-FFF2-40B4-BE49-F238E27FC236}">
                  <a16:creationId xmlns:a16="http://schemas.microsoft.com/office/drawing/2014/main" id="{E06075E6-2A42-43CC-9A54-0FB7936A9189}"/>
                </a:ext>
              </a:extLst>
            </p:cNvPr>
            <p:cNvSpPr/>
            <p:nvPr/>
          </p:nvSpPr>
          <p:spPr>
            <a:xfrm>
              <a:off x="864022" y="561647"/>
              <a:ext cx="340146" cy="366208"/>
            </a:xfrm>
            <a:custGeom>
              <a:avLst/>
              <a:gdLst>
                <a:gd name="connsiteX0" fmla="*/ 74402 w 340146"/>
                <a:gd name="connsiteY0" fmla="*/ 147505 h 366208"/>
                <a:gd name="connsiteX1" fmla="*/ 266248 w 340146"/>
                <a:gd name="connsiteY1" fmla="*/ 147505 h 366208"/>
                <a:gd name="connsiteX2" fmla="*/ 238136 w 340146"/>
                <a:gd name="connsiteY2" fmla="*/ 86019 h 366208"/>
                <a:gd name="connsiteX3" fmla="*/ 172071 w 340146"/>
                <a:gd name="connsiteY3" fmla="*/ 63879 h 366208"/>
                <a:gd name="connsiteX4" fmla="*/ 105676 w 340146"/>
                <a:gd name="connsiteY4" fmla="*/ 86019 h 366208"/>
                <a:gd name="connsiteX5" fmla="*/ 74402 w 340146"/>
                <a:gd name="connsiteY5" fmla="*/ 147505 h 366208"/>
                <a:gd name="connsiteX6" fmla="*/ 175613 w 340146"/>
                <a:gd name="connsiteY6" fmla="*/ 366021 h 366208"/>
                <a:gd name="connsiteX7" fmla="*/ 83536 w 340146"/>
                <a:gd name="connsiteY7" fmla="*/ 343906 h 366208"/>
                <a:gd name="connsiteX8" fmla="*/ 22075 w 340146"/>
                <a:gd name="connsiteY8" fmla="*/ 281357 h 366208"/>
                <a:gd name="connsiteX9" fmla="*/ -65 w 340146"/>
                <a:gd name="connsiteY9" fmla="*/ 187534 h 366208"/>
                <a:gd name="connsiteX10" fmla="*/ -65 w 340146"/>
                <a:gd name="connsiteY10" fmla="*/ 179108 h 366208"/>
                <a:gd name="connsiteX11" fmla="*/ 21696 w 340146"/>
                <a:gd name="connsiteY11" fmla="*/ 84602 h 366208"/>
                <a:gd name="connsiteX12" fmla="*/ 82423 w 340146"/>
                <a:gd name="connsiteY12" fmla="*/ 22054 h 366208"/>
                <a:gd name="connsiteX13" fmla="*/ 172703 w 340146"/>
                <a:gd name="connsiteY13" fmla="*/ -61 h 366208"/>
                <a:gd name="connsiteX14" fmla="*/ 260200 w 340146"/>
                <a:gd name="connsiteY14" fmla="*/ 22054 h 366208"/>
                <a:gd name="connsiteX15" fmla="*/ 318878 w 340146"/>
                <a:gd name="connsiteY15" fmla="*/ 83565 h 366208"/>
                <a:gd name="connsiteX16" fmla="*/ 340082 w 340146"/>
                <a:gd name="connsiteY16" fmla="*/ 175743 h 366208"/>
                <a:gd name="connsiteX17" fmla="*/ 340082 w 340146"/>
                <a:gd name="connsiteY17" fmla="*/ 203121 h 366208"/>
                <a:gd name="connsiteX18" fmla="*/ 73769 w 340146"/>
                <a:gd name="connsiteY18" fmla="*/ 203121 h 366208"/>
                <a:gd name="connsiteX19" fmla="*/ 104360 w 340146"/>
                <a:gd name="connsiteY19" fmla="*/ 275867 h 366208"/>
                <a:gd name="connsiteX20" fmla="*/ 177081 w 340146"/>
                <a:gd name="connsiteY20" fmla="*/ 302915 h 366208"/>
                <a:gd name="connsiteX21" fmla="*/ 238566 w 340146"/>
                <a:gd name="connsiteY21" fmla="*/ 284647 h 366208"/>
                <a:gd name="connsiteX22" fmla="*/ 270524 w 340146"/>
                <a:gd name="connsiteY22" fmla="*/ 242492 h 366208"/>
                <a:gd name="connsiteX23" fmla="*/ 330264 w 340146"/>
                <a:gd name="connsiteY23" fmla="*/ 273412 h 366208"/>
                <a:gd name="connsiteX24" fmla="*/ 301798 w 340146"/>
                <a:gd name="connsiteY24" fmla="*/ 314858 h 366208"/>
                <a:gd name="connsiteX25" fmla="*/ 252964 w 340146"/>
                <a:gd name="connsiteY25" fmla="*/ 351396 h 366208"/>
                <a:gd name="connsiteX26" fmla="*/ 175689 w 340146"/>
                <a:gd name="connsiteY26" fmla="*/ 366147 h 36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46" h="366208">
                  <a:moveTo>
                    <a:pt x="74402" y="147505"/>
                  </a:moveTo>
                  <a:lnTo>
                    <a:pt x="266248" y="147505"/>
                  </a:lnTo>
                  <a:cubicBezTo>
                    <a:pt x="264375" y="121259"/>
                    <a:pt x="255006" y="100763"/>
                    <a:pt x="238136" y="86019"/>
                  </a:cubicBezTo>
                  <a:cubicBezTo>
                    <a:pt x="221267" y="71275"/>
                    <a:pt x="199246" y="63897"/>
                    <a:pt x="172071" y="63879"/>
                  </a:cubicBezTo>
                  <a:cubicBezTo>
                    <a:pt x="144913" y="63879"/>
                    <a:pt x="122781" y="71260"/>
                    <a:pt x="105676" y="86019"/>
                  </a:cubicBezTo>
                  <a:cubicBezTo>
                    <a:pt x="88571" y="100778"/>
                    <a:pt x="78146" y="121274"/>
                    <a:pt x="74402" y="147505"/>
                  </a:cubicBezTo>
                  <a:moveTo>
                    <a:pt x="175613" y="366021"/>
                  </a:moveTo>
                  <a:cubicBezTo>
                    <a:pt x="140475" y="366021"/>
                    <a:pt x="109783" y="358650"/>
                    <a:pt x="83536" y="343906"/>
                  </a:cubicBezTo>
                  <a:cubicBezTo>
                    <a:pt x="57509" y="329337"/>
                    <a:pt x="36184" y="307637"/>
                    <a:pt x="22075" y="281357"/>
                  </a:cubicBezTo>
                  <a:cubicBezTo>
                    <a:pt x="7331" y="254367"/>
                    <a:pt x="-47" y="223092"/>
                    <a:pt x="-65" y="187534"/>
                  </a:cubicBezTo>
                  <a:lnTo>
                    <a:pt x="-65" y="179108"/>
                  </a:lnTo>
                  <a:cubicBezTo>
                    <a:pt x="-65" y="143059"/>
                    <a:pt x="7190" y="111557"/>
                    <a:pt x="21696" y="84602"/>
                  </a:cubicBezTo>
                  <a:cubicBezTo>
                    <a:pt x="35536" y="58371"/>
                    <a:pt x="56611" y="36664"/>
                    <a:pt x="82423" y="22054"/>
                  </a:cubicBezTo>
                  <a:cubicBezTo>
                    <a:pt x="108401" y="7310"/>
                    <a:pt x="138494" y="-61"/>
                    <a:pt x="172703" y="-61"/>
                  </a:cubicBezTo>
                  <a:cubicBezTo>
                    <a:pt x="205969" y="-61"/>
                    <a:pt x="235133" y="7310"/>
                    <a:pt x="260200" y="22054"/>
                  </a:cubicBezTo>
                  <a:cubicBezTo>
                    <a:pt x="285114" y="36684"/>
                    <a:pt x="305439" y="57989"/>
                    <a:pt x="318878" y="83565"/>
                  </a:cubicBezTo>
                  <a:cubicBezTo>
                    <a:pt x="333014" y="109812"/>
                    <a:pt x="340082" y="140539"/>
                    <a:pt x="340082" y="175743"/>
                  </a:cubicBezTo>
                  <a:lnTo>
                    <a:pt x="340082" y="203121"/>
                  </a:lnTo>
                  <a:lnTo>
                    <a:pt x="73769" y="203121"/>
                  </a:lnTo>
                  <a:cubicBezTo>
                    <a:pt x="74713" y="233586"/>
                    <a:pt x="84910" y="257833"/>
                    <a:pt x="104360" y="275867"/>
                  </a:cubicBezTo>
                  <a:cubicBezTo>
                    <a:pt x="123810" y="293900"/>
                    <a:pt x="148051" y="302915"/>
                    <a:pt x="177081" y="302915"/>
                  </a:cubicBezTo>
                  <a:cubicBezTo>
                    <a:pt x="204238" y="302915"/>
                    <a:pt x="224733" y="296825"/>
                    <a:pt x="238566" y="284647"/>
                  </a:cubicBezTo>
                  <a:cubicBezTo>
                    <a:pt x="252015" y="272952"/>
                    <a:pt x="262898" y="258600"/>
                    <a:pt x="270524" y="242492"/>
                  </a:cubicBezTo>
                  <a:lnTo>
                    <a:pt x="330264" y="273412"/>
                  </a:lnTo>
                  <a:cubicBezTo>
                    <a:pt x="322473" y="288321"/>
                    <a:pt x="312914" y="302235"/>
                    <a:pt x="301798" y="314858"/>
                  </a:cubicBezTo>
                  <a:cubicBezTo>
                    <a:pt x="288206" y="330265"/>
                    <a:pt x="271582" y="342704"/>
                    <a:pt x="252964" y="351396"/>
                  </a:cubicBezTo>
                  <a:cubicBezTo>
                    <a:pt x="232823" y="361231"/>
                    <a:pt x="207064" y="366147"/>
                    <a:pt x="175689" y="366147"/>
                  </a:cubicBezTo>
                </a:path>
              </a:pathLst>
            </a:custGeom>
            <a:solidFill>
              <a:schemeClr val="bg1"/>
            </a:solidFill>
            <a:ln w="2517" cap="flat">
              <a:noFill/>
              <a:prstDash val="solid"/>
              <a:miter/>
            </a:ln>
          </p:spPr>
          <p:txBody>
            <a:bodyPr rtlCol="0" anchor="ctr"/>
            <a:lstStyle/>
            <a:p>
              <a:endParaRPr lang="en-US" noProof="0"/>
            </a:p>
          </p:txBody>
        </p:sp>
        <p:sp>
          <p:nvSpPr>
            <p:cNvPr id="217" name="Freihandform: Form 216">
              <a:extLst>
                <a:ext uri="{FF2B5EF4-FFF2-40B4-BE49-F238E27FC236}">
                  <a16:creationId xmlns:a16="http://schemas.microsoft.com/office/drawing/2014/main" id="{12B40148-E355-45F5-9A3E-C5665050BA4C}"/>
                </a:ext>
              </a:extLst>
            </p:cNvPr>
            <p:cNvSpPr/>
            <p:nvPr/>
          </p:nvSpPr>
          <p:spPr>
            <a:xfrm>
              <a:off x="1253635" y="426023"/>
              <a:ext cx="949312" cy="491862"/>
            </a:xfrm>
            <a:custGeom>
              <a:avLst/>
              <a:gdLst>
                <a:gd name="connsiteX0" fmla="*/ 806680 w 949312"/>
                <a:gd name="connsiteY0" fmla="*/ 0 h 491862"/>
                <a:gd name="connsiteX1" fmla="*/ 699169 w 949312"/>
                <a:gd name="connsiteY1" fmla="*/ 441282 h 491862"/>
                <a:gd name="connsiteX2" fmla="*/ 687934 w 949312"/>
                <a:gd name="connsiteY2" fmla="*/ 441282 h 491862"/>
                <a:gd name="connsiteX3" fmla="*/ 580422 w 949312"/>
                <a:gd name="connsiteY3" fmla="*/ 0 h 491862"/>
                <a:gd name="connsiteX4" fmla="*/ 511548 w 949312"/>
                <a:gd name="connsiteY4" fmla="*/ 0 h 491862"/>
                <a:gd name="connsiteX5" fmla="*/ 437765 w 949312"/>
                <a:gd name="connsiteY5" fmla="*/ 0 h 491862"/>
                <a:gd name="connsiteX6" fmla="*/ 368890 w 949312"/>
                <a:gd name="connsiteY6" fmla="*/ 0 h 491862"/>
                <a:gd name="connsiteX7" fmla="*/ 261404 w 949312"/>
                <a:gd name="connsiteY7" fmla="*/ 441282 h 491862"/>
                <a:gd name="connsiteX8" fmla="*/ 250144 w 949312"/>
                <a:gd name="connsiteY8" fmla="*/ 441282 h 491862"/>
                <a:gd name="connsiteX9" fmla="*/ 142632 w 949312"/>
                <a:gd name="connsiteY9" fmla="*/ 0 h 491862"/>
                <a:gd name="connsiteX10" fmla="*/ 0 w 949312"/>
                <a:gd name="connsiteY10" fmla="*/ 0 h 491862"/>
                <a:gd name="connsiteX11" fmla="*/ 0 w 949312"/>
                <a:gd name="connsiteY11" fmla="*/ 491862 h 491862"/>
                <a:gd name="connsiteX12" fmla="*/ 73783 w 949312"/>
                <a:gd name="connsiteY12" fmla="*/ 491862 h 491862"/>
                <a:gd name="connsiteX13" fmla="*/ 73783 w 949312"/>
                <a:gd name="connsiteY13" fmla="*/ 53414 h 491862"/>
                <a:gd name="connsiteX14" fmla="*/ 85018 w 949312"/>
                <a:gd name="connsiteY14" fmla="*/ 53414 h 491862"/>
                <a:gd name="connsiteX15" fmla="*/ 191821 w 949312"/>
                <a:gd name="connsiteY15" fmla="*/ 491862 h 491862"/>
                <a:gd name="connsiteX16" fmla="*/ 319702 w 949312"/>
                <a:gd name="connsiteY16" fmla="*/ 491862 h 491862"/>
                <a:gd name="connsiteX17" fmla="*/ 426530 w 949312"/>
                <a:gd name="connsiteY17" fmla="*/ 53414 h 491862"/>
                <a:gd name="connsiteX18" fmla="*/ 437765 w 949312"/>
                <a:gd name="connsiteY18" fmla="*/ 53414 h 491862"/>
                <a:gd name="connsiteX19" fmla="*/ 437765 w 949312"/>
                <a:gd name="connsiteY19" fmla="*/ 491862 h 491862"/>
                <a:gd name="connsiteX20" fmla="*/ 437765 w 949312"/>
                <a:gd name="connsiteY20" fmla="*/ 491862 h 491862"/>
                <a:gd name="connsiteX21" fmla="*/ 511548 w 949312"/>
                <a:gd name="connsiteY21" fmla="*/ 491862 h 491862"/>
                <a:gd name="connsiteX22" fmla="*/ 511548 w 949312"/>
                <a:gd name="connsiteY22" fmla="*/ 491862 h 491862"/>
                <a:gd name="connsiteX23" fmla="*/ 511548 w 949312"/>
                <a:gd name="connsiteY23" fmla="*/ 53414 h 491862"/>
                <a:gd name="connsiteX24" fmla="*/ 522808 w 949312"/>
                <a:gd name="connsiteY24" fmla="*/ 53414 h 491862"/>
                <a:gd name="connsiteX25" fmla="*/ 629611 w 949312"/>
                <a:gd name="connsiteY25" fmla="*/ 491862 h 491862"/>
                <a:gd name="connsiteX26" fmla="*/ 757492 w 949312"/>
                <a:gd name="connsiteY26" fmla="*/ 491862 h 491862"/>
                <a:gd name="connsiteX27" fmla="*/ 864295 w 949312"/>
                <a:gd name="connsiteY27" fmla="*/ 53414 h 491862"/>
                <a:gd name="connsiteX28" fmla="*/ 875555 w 949312"/>
                <a:gd name="connsiteY28" fmla="*/ 53414 h 491862"/>
                <a:gd name="connsiteX29" fmla="*/ 875555 w 949312"/>
                <a:gd name="connsiteY29" fmla="*/ 491862 h 491862"/>
                <a:gd name="connsiteX30" fmla="*/ 949313 w 949312"/>
                <a:gd name="connsiteY30" fmla="*/ 491862 h 491862"/>
                <a:gd name="connsiteX31" fmla="*/ 949313 w 949312"/>
                <a:gd name="connsiteY31" fmla="*/ 0 h 491862"/>
                <a:gd name="connsiteX32" fmla="*/ 806680 w 949312"/>
                <a:gd name="connsiteY32" fmla="*/ 0 h 49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49312" h="491862">
                  <a:moveTo>
                    <a:pt x="806680" y="0"/>
                  </a:moveTo>
                  <a:lnTo>
                    <a:pt x="699169" y="441282"/>
                  </a:lnTo>
                  <a:lnTo>
                    <a:pt x="687934" y="441282"/>
                  </a:lnTo>
                  <a:lnTo>
                    <a:pt x="580422" y="0"/>
                  </a:lnTo>
                  <a:lnTo>
                    <a:pt x="511548" y="0"/>
                  </a:lnTo>
                  <a:lnTo>
                    <a:pt x="437765" y="0"/>
                  </a:lnTo>
                  <a:lnTo>
                    <a:pt x="368890" y="0"/>
                  </a:lnTo>
                  <a:lnTo>
                    <a:pt x="261404" y="441282"/>
                  </a:lnTo>
                  <a:lnTo>
                    <a:pt x="250144" y="441282"/>
                  </a:lnTo>
                  <a:lnTo>
                    <a:pt x="142632" y="0"/>
                  </a:lnTo>
                  <a:lnTo>
                    <a:pt x="0" y="0"/>
                  </a:lnTo>
                  <a:lnTo>
                    <a:pt x="0" y="491862"/>
                  </a:lnTo>
                  <a:lnTo>
                    <a:pt x="73783" y="491862"/>
                  </a:lnTo>
                  <a:lnTo>
                    <a:pt x="73783" y="53414"/>
                  </a:lnTo>
                  <a:lnTo>
                    <a:pt x="85018" y="53414"/>
                  </a:lnTo>
                  <a:lnTo>
                    <a:pt x="191821" y="491862"/>
                  </a:lnTo>
                  <a:lnTo>
                    <a:pt x="319702" y="491862"/>
                  </a:lnTo>
                  <a:lnTo>
                    <a:pt x="426530" y="53414"/>
                  </a:lnTo>
                  <a:lnTo>
                    <a:pt x="437765" y="53414"/>
                  </a:lnTo>
                  <a:lnTo>
                    <a:pt x="437765" y="491862"/>
                  </a:lnTo>
                  <a:lnTo>
                    <a:pt x="437765" y="491862"/>
                  </a:lnTo>
                  <a:lnTo>
                    <a:pt x="511548" y="491862"/>
                  </a:lnTo>
                  <a:lnTo>
                    <a:pt x="511548" y="491862"/>
                  </a:lnTo>
                  <a:lnTo>
                    <a:pt x="511548" y="53414"/>
                  </a:lnTo>
                  <a:lnTo>
                    <a:pt x="522808" y="53414"/>
                  </a:lnTo>
                  <a:lnTo>
                    <a:pt x="629611" y="491862"/>
                  </a:lnTo>
                  <a:lnTo>
                    <a:pt x="757492" y="491862"/>
                  </a:lnTo>
                  <a:lnTo>
                    <a:pt x="864295" y="53414"/>
                  </a:lnTo>
                  <a:lnTo>
                    <a:pt x="875555" y="53414"/>
                  </a:lnTo>
                  <a:lnTo>
                    <a:pt x="875555" y="491862"/>
                  </a:lnTo>
                  <a:lnTo>
                    <a:pt x="949313" y="491862"/>
                  </a:lnTo>
                  <a:lnTo>
                    <a:pt x="949313" y="0"/>
                  </a:lnTo>
                  <a:lnTo>
                    <a:pt x="806680" y="0"/>
                  </a:lnTo>
                  <a:close/>
                </a:path>
              </a:pathLst>
            </a:custGeom>
            <a:solidFill>
              <a:schemeClr val="bg1"/>
            </a:solidFill>
            <a:ln w="2517" cap="flat">
              <a:noFill/>
              <a:prstDash val="solid"/>
              <a:miter/>
            </a:ln>
          </p:spPr>
          <p:txBody>
            <a:bodyPr rtlCol="0" anchor="ctr"/>
            <a:lstStyle/>
            <a:p>
              <a:endParaRPr lang="en-US" noProof="0"/>
            </a:p>
          </p:txBody>
        </p:sp>
        <p:sp>
          <p:nvSpPr>
            <p:cNvPr id="218" name="Freihandform: Form 217">
              <a:extLst>
                <a:ext uri="{FF2B5EF4-FFF2-40B4-BE49-F238E27FC236}">
                  <a16:creationId xmlns:a16="http://schemas.microsoft.com/office/drawing/2014/main" id="{515E556B-4FB7-4E2F-81B8-363566A97E43}"/>
                </a:ext>
              </a:extLst>
            </p:cNvPr>
            <p:cNvSpPr/>
            <p:nvPr/>
          </p:nvSpPr>
          <p:spPr>
            <a:xfrm>
              <a:off x="433089" y="1082860"/>
              <a:ext cx="1769858" cy="54957"/>
            </a:xfrm>
            <a:custGeom>
              <a:avLst/>
              <a:gdLst>
                <a:gd name="connsiteX0" fmla="*/ 0 w 1769858"/>
                <a:gd name="connsiteY0" fmla="*/ 0 h 54957"/>
                <a:gd name="connsiteX1" fmla="*/ 1769859 w 1769858"/>
                <a:gd name="connsiteY1" fmla="*/ 0 h 54957"/>
                <a:gd name="connsiteX2" fmla="*/ 1769859 w 1769858"/>
                <a:gd name="connsiteY2" fmla="*/ 54958 h 54957"/>
                <a:gd name="connsiteX3" fmla="*/ 0 w 1769858"/>
                <a:gd name="connsiteY3" fmla="*/ 54958 h 54957"/>
              </a:gdLst>
              <a:ahLst/>
              <a:cxnLst>
                <a:cxn ang="0">
                  <a:pos x="connsiteX0" y="connsiteY0"/>
                </a:cxn>
                <a:cxn ang="0">
                  <a:pos x="connsiteX1" y="connsiteY1"/>
                </a:cxn>
                <a:cxn ang="0">
                  <a:pos x="connsiteX2" y="connsiteY2"/>
                </a:cxn>
                <a:cxn ang="0">
                  <a:pos x="connsiteX3" y="connsiteY3"/>
                </a:cxn>
              </a:cxnLst>
              <a:rect l="l" t="t" r="r" b="b"/>
              <a:pathLst>
                <a:path w="1769858" h="54957">
                  <a:moveTo>
                    <a:pt x="0" y="0"/>
                  </a:moveTo>
                  <a:lnTo>
                    <a:pt x="1769859" y="0"/>
                  </a:lnTo>
                  <a:lnTo>
                    <a:pt x="1769859" y="54958"/>
                  </a:lnTo>
                  <a:lnTo>
                    <a:pt x="0" y="54958"/>
                  </a:lnTo>
                  <a:close/>
                </a:path>
              </a:pathLst>
            </a:custGeom>
            <a:solidFill>
              <a:schemeClr val="bg1"/>
            </a:solidFill>
            <a:ln w="2517" cap="flat">
              <a:noFill/>
              <a:prstDash val="solid"/>
              <a:miter/>
            </a:ln>
          </p:spPr>
          <p:txBody>
            <a:bodyPr rtlCol="0" anchor="ctr"/>
            <a:lstStyle/>
            <a:p>
              <a:endParaRPr lang="en-US" noProof="0"/>
            </a:p>
          </p:txBody>
        </p:sp>
        <p:sp>
          <p:nvSpPr>
            <p:cNvPr id="219" name="Freihandform: Form 218">
              <a:extLst>
                <a:ext uri="{FF2B5EF4-FFF2-40B4-BE49-F238E27FC236}">
                  <a16:creationId xmlns:a16="http://schemas.microsoft.com/office/drawing/2014/main" id="{0162448E-D7DD-4610-AA9F-D03716C53B54}"/>
                </a:ext>
              </a:extLst>
            </p:cNvPr>
            <p:cNvSpPr/>
            <p:nvPr/>
          </p:nvSpPr>
          <p:spPr>
            <a:xfrm>
              <a:off x="433089" y="416105"/>
              <a:ext cx="380150" cy="511623"/>
            </a:xfrm>
            <a:custGeom>
              <a:avLst/>
              <a:gdLst>
                <a:gd name="connsiteX0" fmla="*/ 195273 w 380150"/>
                <a:gd name="connsiteY0" fmla="*/ 511563 h 511623"/>
                <a:gd name="connsiteX1" fmla="*/ 52641 w 380150"/>
                <a:gd name="connsiteY1" fmla="*/ 460628 h 511623"/>
                <a:gd name="connsiteX2" fmla="*/ -65 w 380150"/>
                <a:gd name="connsiteY2" fmla="*/ 313416 h 511623"/>
                <a:gd name="connsiteX3" fmla="*/ -65 w 380150"/>
                <a:gd name="connsiteY3" fmla="*/ 198187 h 511623"/>
                <a:gd name="connsiteX4" fmla="*/ 52641 w 380150"/>
                <a:gd name="connsiteY4" fmla="*/ 50950 h 511623"/>
                <a:gd name="connsiteX5" fmla="*/ 195273 w 380150"/>
                <a:gd name="connsiteY5" fmla="*/ -61 h 511623"/>
                <a:gd name="connsiteX6" fmla="*/ 331909 w 380150"/>
                <a:gd name="connsiteY6" fmla="*/ 49128 h 511623"/>
                <a:gd name="connsiteX7" fmla="*/ 379984 w 380150"/>
                <a:gd name="connsiteY7" fmla="*/ 183233 h 511623"/>
                <a:gd name="connsiteX8" fmla="*/ 379984 w 380150"/>
                <a:gd name="connsiteY8" fmla="*/ 187458 h 511623"/>
                <a:gd name="connsiteX9" fmla="*/ 304885 w 380150"/>
                <a:gd name="connsiteY9" fmla="*/ 187458 h 511623"/>
                <a:gd name="connsiteX10" fmla="*/ 304885 w 380150"/>
                <a:gd name="connsiteY10" fmla="*/ 181133 h 511623"/>
                <a:gd name="connsiteX11" fmla="*/ 277837 w 380150"/>
                <a:gd name="connsiteY11" fmla="*/ 99632 h 511623"/>
                <a:gd name="connsiteX12" fmla="*/ 195273 w 380150"/>
                <a:gd name="connsiteY12" fmla="*/ 68257 h 511623"/>
                <a:gd name="connsiteX13" fmla="*/ 107447 w 380150"/>
                <a:gd name="connsiteY13" fmla="*/ 102340 h 511623"/>
                <a:gd name="connsiteX14" fmla="*/ 75844 w 380150"/>
                <a:gd name="connsiteY14" fmla="*/ 196770 h 511623"/>
                <a:gd name="connsiteX15" fmla="*/ 75844 w 380150"/>
                <a:gd name="connsiteY15" fmla="*/ 314808 h 511623"/>
                <a:gd name="connsiteX16" fmla="*/ 107447 w 380150"/>
                <a:gd name="connsiteY16" fmla="*/ 408985 h 511623"/>
                <a:gd name="connsiteX17" fmla="*/ 195273 w 380150"/>
                <a:gd name="connsiteY17" fmla="*/ 443422 h 511623"/>
                <a:gd name="connsiteX18" fmla="*/ 277837 w 380150"/>
                <a:gd name="connsiteY18" fmla="*/ 411439 h 511623"/>
                <a:gd name="connsiteX19" fmla="*/ 304885 w 380150"/>
                <a:gd name="connsiteY19" fmla="*/ 330268 h 511623"/>
                <a:gd name="connsiteX20" fmla="*/ 304885 w 380150"/>
                <a:gd name="connsiteY20" fmla="*/ 318325 h 511623"/>
                <a:gd name="connsiteX21" fmla="*/ 380085 w 380150"/>
                <a:gd name="connsiteY21" fmla="*/ 318325 h 511623"/>
                <a:gd name="connsiteX22" fmla="*/ 380085 w 380150"/>
                <a:gd name="connsiteY22" fmla="*/ 328168 h 511623"/>
                <a:gd name="connsiteX23" fmla="*/ 332010 w 380150"/>
                <a:gd name="connsiteY23" fmla="*/ 462273 h 511623"/>
                <a:gd name="connsiteX24" fmla="*/ 195375 w 380150"/>
                <a:gd name="connsiteY24" fmla="*/ 511461 h 5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150" h="511623">
                  <a:moveTo>
                    <a:pt x="195273" y="511563"/>
                  </a:moveTo>
                  <a:cubicBezTo>
                    <a:pt x="135306" y="511563"/>
                    <a:pt x="87761" y="494584"/>
                    <a:pt x="52641" y="460628"/>
                  </a:cubicBezTo>
                  <a:cubicBezTo>
                    <a:pt x="17521" y="426672"/>
                    <a:pt x="-48" y="377602"/>
                    <a:pt x="-65" y="313416"/>
                  </a:cubicBezTo>
                  <a:lnTo>
                    <a:pt x="-65" y="198187"/>
                  </a:lnTo>
                  <a:cubicBezTo>
                    <a:pt x="-65" y="134001"/>
                    <a:pt x="17504" y="84923"/>
                    <a:pt x="52641" y="50950"/>
                  </a:cubicBezTo>
                  <a:cubicBezTo>
                    <a:pt x="87778" y="16976"/>
                    <a:pt x="135323" y="-27"/>
                    <a:pt x="195273" y="-61"/>
                  </a:cubicBezTo>
                  <a:cubicBezTo>
                    <a:pt x="254312" y="-61"/>
                    <a:pt x="299858" y="16335"/>
                    <a:pt x="331909" y="49128"/>
                  </a:cubicBezTo>
                  <a:cubicBezTo>
                    <a:pt x="363960" y="81920"/>
                    <a:pt x="379984" y="126623"/>
                    <a:pt x="379984" y="183233"/>
                  </a:cubicBezTo>
                  <a:lnTo>
                    <a:pt x="379984" y="187458"/>
                  </a:lnTo>
                  <a:lnTo>
                    <a:pt x="304885" y="187458"/>
                  </a:lnTo>
                  <a:lnTo>
                    <a:pt x="304885" y="181133"/>
                  </a:lnTo>
                  <a:cubicBezTo>
                    <a:pt x="304885" y="147885"/>
                    <a:pt x="295870" y="120717"/>
                    <a:pt x="277837" y="99632"/>
                  </a:cubicBezTo>
                  <a:cubicBezTo>
                    <a:pt x="259803" y="78547"/>
                    <a:pt x="232284" y="68088"/>
                    <a:pt x="195273" y="68257"/>
                  </a:cubicBezTo>
                  <a:cubicBezTo>
                    <a:pt x="157792" y="68257"/>
                    <a:pt x="128517" y="79618"/>
                    <a:pt x="107447" y="102340"/>
                  </a:cubicBezTo>
                  <a:cubicBezTo>
                    <a:pt x="86378" y="125062"/>
                    <a:pt x="75844" y="156538"/>
                    <a:pt x="75844" y="196770"/>
                  </a:cubicBezTo>
                  <a:lnTo>
                    <a:pt x="75844" y="314808"/>
                  </a:lnTo>
                  <a:cubicBezTo>
                    <a:pt x="75844" y="354634"/>
                    <a:pt x="86378" y="386028"/>
                    <a:pt x="107447" y="408985"/>
                  </a:cubicBezTo>
                  <a:cubicBezTo>
                    <a:pt x="128517" y="431942"/>
                    <a:pt x="157792" y="443422"/>
                    <a:pt x="195273" y="443422"/>
                  </a:cubicBezTo>
                  <a:cubicBezTo>
                    <a:pt x="232284" y="443422"/>
                    <a:pt x="259803" y="432762"/>
                    <a:pt x="277837" y="411439"/>
                  </a:cubicBezTo>
                  <a:cubicBezTo>
                    <a:pt x="295870" y="390117"/>
                    <a:pt x="304885" y="363060"/>
                    <a:pt x="304885" y="330268"/>
                  </a:cubicBezTo>
                  <a:lnTo>
                    <a:pt x="304885" y="318325"/>
                  </a:lnTo>
                  <a:lnTo>
                    <a:pt x="380085" y="318325"/>
                  </a:lnTo>
                  <a:lnTo>
                    <a:pt x="380085" y="328168"/>
                  </a:lnTo>
                  <a:cubicBezTo>
                    <a:pt x="380085" y="384846"/>
                    <a:pt x="364061" y="429548"/>
                    <a:pt x="332010" y="462273"/>
                  </a:cubicBezTo>
                  <a:cubicBezTo>
                    <a:pt x="299959" y="494997"/>
                    <a:pt x="254414" y="511393"/>
                    <a:pt x="195375" y="511461"/>
                  </a:cubicBezTo>
                </a:path>
              </a:pathLst>
            </a:custGeom>
            <a:solidFill>
              <a:schemeClr val="bg1"/>
            </a:solidFill>
            <a:ln w="2517" cap="flat">
              <a:noFill/>
              <a:prstDash val="solid"/>
              <a:miter/>
            </a:ln>
          </p:spPr>
          <p:txBody>
            <a:bodyPr rtlCol="0" anchor="ctr"/>
            <a:lstStyle/>
            <a:p>
              <a:endParaRPr lang="en-US" noProof="0"/>
            </a:p>
          </p:txBody>
        </p:sp>
      </p:grpSp>
      <p:pic>
        <p:nvPicPr>
          <p:cNvPr id="222" name="Grafik 221">
            <a:extLst>
              <a:ext uri="{FF2B5EF4-FFF2-40B4-BE49-F238E27FC236}">
                <a16:creationId xmlns:a16="http://schemas.microsoft.com/office/drawing/2014/main" id="{2CF5DC0A-5CFF-4908-B454-4F3A008A9EE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15825" y="569365"/>
            <a:ext cx="2044987" cy="432000"/>
          </a:xfrm>
          <a:prstGeom prst="rect">
            <a:avLst/>
          </a:prstGeom>
        </p:spPr>
      </p:pic>
      <p:pic>
        <p:nvPicPr>
          <p:cNvPr id="79" name="Grafik 78">
            <a:extLst>
              <a:ext uri="{FF2B5EF4-FFF2-40B4-BE49-F238E27FC236}">
                <a16:creationId xmlns:a16="http://schemas.microsoft.com/office/drawing/2014/main" id="{AF9D9817-45CE-4A49-8608-C6BE4D8A1A8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34257" y="4454987"/>
            <a:ext cx="5854027" cy="359605"/>
          </a:xfrm>
          <a:prstGeom prst="rect">
            <a:avLst/>
          </a:prstGeom>
        </p:spPr>
      </p:pic>
      <p:sp>
        <p:nvSpPr>
          <p:cNvPr id="18" name="Textfeld 16">
            <a:extLst>
              <a:ext uri="{FF2B5EF4-FFF2-40B4-BE49-F238E27FC236}">
                <a16:creationId xmlns:a16="http://schemas.microsoft.com/office/drawing/2014/main" id="{D3F7AA83-6769-44B2-B94B-5AFD0D24D09D}"/>
              </a:ext>
            </a:extLst>
          </p:cNvPr>
          <p:cNvSpPr txBox="1"/>
          <p:nvPr userDrawn="1"/>
        </p:nvSpPr>
        <p:spPr>
          <a:xfrm>
            <a:off x="7626837" y="4605746"/>
            <a:ext cx="1083886" cy="248722"/>
          </a:xfrm>
          <a:prstGeom prst="rect">
            <a:avLst/>
          </a:prstGeom>
          <a:noFill/>
        </p:spPr>
        <p:txBody>
          <a:bodyPr wrap="none" lIns="0" tIns="0" rIns="0" bIns="0" rtlCol="0" anchor="b">
            <a:spAutoFit/>
          </a:bodyPr>
          <a:lstStyle/>
          <a:p>
            <a:pPr algn="r">
              <a:lnSpc>
                <a:spcPct val="125000"/>
              </a:lnSpc>
            </a:pPr>
            <a:r>
              <a:rPr lang="en-US" sz="1400" b="0" i="0" spc="0" baseline="0" noProof="0">
                <a:solidFill>
                  <a:schemeClr val="bg1"/>
                </a:solidFill>
                <a:latin typeface="+mn-lt"/>
                <a:cs typeface="Franklin Gothic Book"/>
              </a:rPr>
              <a:t>www.cemm.at</a:t>
            </a:r>
          </a:p>
        </p:txBody>
      </p:sp>
    </p:spTree>
    <p:extLst>
      <p:ext uri="{BB962C8B-B14F-4D97-AF65-F5344CB8AC3E}">
        <p14:creationId xmlns:p14="http://schemas.microsoft.com/office/powerpoint/2010/main" val="305994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2 Text + 2 Picture big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3960000" cy="1507464"/>
          </a:xfrm>
          <a:prstGeom prst="rect">
            <a:avLst/>
          </a:prstGeom>
        </p:spPr>
        <p:txBody>
          <a:bodyPr wrap="square">
            <a:spAutoFit/>
          </a:bodyPr>
          <a:lstStyle>
            <a:lvl1pPr>
              <a:defRPr sz="180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2895875"/>
            <a:ext cx="3960000" cy="1507464"/>
          </a:xfrm>
          <a:prstGeom prst="rect">
            <a:avLst/>
          </a:prstGeom>
        </p:spPr>
        <p:txBody>
          <a:bodyPr>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Bildplatzhalter 5">
            <a:extLst>
              <a:ext uri="{FF2B5EF4-FFF2-40B4-BE49-F238E27FC236}">
                <a16:creationId xmlns:a16="http://schemas.microsoft.com/office/drawing/2014/main" id="{71FA3ACE-C808-4F48-871A-03C821DD1D4C}"/>
              </a:ext>
            </a:extLst>
          </p:cNvPr>
          <p:cNvSpPr>
            <a:spLocks noGrp="1"/>
          </p:cNvSpPr>
          <p:nvPr>
            <p:ph type="pic" sz="quarter" idx="13" hasCustomPrompt="1"/>
          </p:nvPr>
        </p:nvSpPr>
        <p:spPr>
          <a:xfrm>
            <a:off x="4751388" y="1023937"/>
            <a:ext cx="4392612" cy="1692000"/>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
        <p:nvSpPr>
          <p:cNvPr id="8" name="Bildplatzhalter 5">
            <a:extLst>
              <a:ext uri="{FF2B5EF4-FFF2-40B4-BE49-F238E27FC236}">
                <a16:creationId xmlns:a16="http://schemas.microsoft.com/office/drawing/2014/main" id="{60208BBE-E5C9-4779-8F5D-FD522C1EED14}"/>
              </a:ext>
            </a:extLst>
          </p:cNvPr>
          <p:cNvSpPr>
            <a:spLocks noGrp="1"/>
          </p:cNvSpPr>
          <p:nvPr>
            <p:ph type="pic" sz="quarter" idx="14" hasCustomPrompt="1"/>
          </p:nvPr>
        </p:nvSpPr>
        <p:spPr>
          <a:xfrm>
            <a:off x="4751388" y="2895875"/>
            <a:ext cx="4392612" cy="1692000"/>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Tree>
    <p:extLst>
      <p:ext uri="{BB962C8B-B14F-4D97-AF65-F5344CB8AC3E}">
        <p14:creationId xmlns:p14="http://schemas.microsoft.com/office/powerpoint/2010/main" val="4164238195"/>
      </p:ext>
    </p:extLst>
  </p:cSld>
  <p:clrMapOvr>
    <a:masterClrMapping/>
  </p:clrMapOvr>
  <p:transition>
    <p:fade/>
  </p:transition>
  <p:extLst>
    <p:ext uri="{DCECCB84-F9BA-43D5-87BE-67443E8EF086}">
      <p15:sldGuideLst xmlns:p15="http://schemas.microsoft.com/office/powerpoint/2012/main">
        <p15:guide id="1" pos="2767" userDrawn="1">
          <p15:clr>
            <a:srgbClr val="FBAE40"/>
          </p15:clr>
        </p15:guide>
        <p15:guide id="2" pos="299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2 Text + 2 Picture small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3960000" cy="1507464"/>
          </a:xfrm>
          <a:prstGeom prst="rect">
            <a:avLst/>
          </a:prstGeom>
        </p:spPr>
        <p:txBody>
          <a:bodyPr wrap="square">
            <a:spAutoFit/>
          </a:bodyPr>
          <a:lstStyle>
            <a:lvl1pPr>
              <a:defRPr sz="180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2895875"/>
            <a:ext cx="3960000" cy="1507464"/>
          </a:xfrm>
          <a:prstGeom prst="rect">
            <a:avLst/>
          </a:prstGeom>
        </p:spPr>
        <p:txBody>
          <a:bodyPr>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Bildplatzhalter 5">
            <a:extLst>
              <a:ext uri="{FF2B5EF4-FFF2-40B4-BE49-F238E27FC236}">
                <a16:creationId xmlns:a16="http://schemas.microsoft.com/office/drawing/2014/main" id="{6ED37378-56BD-4B28-BA2B-51E23D8A40F6}"/>
              </a:ext>
            </a:extLst>
          </p:cNvPr>
          <p:cNvSpPr>
            <a:spLocks noGrp="1"/>
          </p:cNvSpPr>
          <p:nvPr>
            <p:ph type="pic" sz="quarter" idx="13" hasCustomPrompt="1"/>
          </p:nvPr>
        </p:nvSpPr>
        <p:spPr>
          <a:xfrm>
            <a:off x="4751388" y="1023937"/>
            <a:ext cx="4392612" cy="1692000"/>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
        <p:nvSpPr>
          <p:cNvPr id="7" name="Bildplatzhalter 5">
            <a:extLst>
              <a:ext uri="{FF2B5EF4-FFF2-40B4-BE49-F238E27FC236}">
                <a16:creationId xmlns:a16="http://schemas.microsoft.com/office/drawing/2014/main" id="{ED72B84D-D4C7-4026-935D-DBC0E80D0027}"/>
              </a:ext>
            </a:extLst>
          </p:cNvPr>
          <p:cNvSpPr>
            <a:spLocks noGrp="1"/>
          </p:cNvSpPr>
          <p:nvPr>
            <p:ph type="pic" sz="quarter" idx="14" hasCustomPrompt="1"/>
          </p:nvPr>
        </p:nvSpPr>
        <p:spPr>
          <a:xfrm>
            <a:off x="4751388" y="2895875"/>
            <a:ext cx="4392612" cy="1692000"/>
          </a:xfrm>
          <a:prstGeom prst="rect">
            <a:avLst/>
          </a:prstGeom>
          <a:solidFill>
            <a:schemeClr val="accent1">
              <a:lumMod val="20000"/>
              <a:lumOff val="80000"/>
              <a:alpha val="25000"/>
            </a:schemeClr>
          </a:solidFill>
        </p:spPr>
        <p:txBody>
          <a:bodyPr vert="horz" lIns="0" tIns="0" rIns="0" bIns="0" rtlCol="0" anchor="ctr">
            <a:noAutofit/>
          </a:bodyPr>
          <a:lstStyle>
            <a:lvl1pPr algn="ctr">
              <a:defRPr lang="de-DE" sz="1600"/>
            </a:lvl1pPr>
          </a:lstStyle>
          <a:p>
            <a:pPr lvl="0"/>
            <a:r>
              <a:rPr lang="en-US" noProof="0"/>
              <a:t>Click to add </a:t>
            </a:r>
            <a:br>
              <a:rPr lang="en-US" noProof="0"/>
            </a:br>
            <a:r>
              <a:rPr lang="en-US" noProof="0"/>
              <a:t>picture</a:t>
            </a:r>
          </a:p>
        </p:txBody>
      </p:sp>
    </p:spTree>
    <p:extLst>
      <p:ext uri="{BB962C8B-B14F-4D97-AF65-F5344CB8AC3E}">
        <p14:creationId xmlns:p14="http://schemas.microsoft.com/office/powerpoint/2010/main" val="3343470526"/>
      </p:ext>
    </p:extLst>
  </p:cSld>
  <p:clrMapOvr>
    <a:masterClrMapping/>
  </p:clrMapOvr>
  <p:transition>
    <p:fade/>
  </p:transition>
  <p:extLst>
    <p:ext uri="{DCECCB84-F9BA-43D5-87BE-67443E8EF086}">
      <p15:sldGuideLst xmlns:p15="http://schemas.microsoft.com/office/powerpoint/2012/main">
        <p15:guide id="1" pos="2767" userDrawn="1">
          <p15:clr>
            <a:srgbClr val="FBAE40"/>
          </p15:clr>
        </p15:guide>
        <p15:guide id="2" pos="299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ext Blue Lines b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8280400" cy="384914"/>
          </a:xfrm>
          <a:prstGeom prst="rect">
            <a:avLst/>
          </a:prstGeom>
        </p:spPr>
        <p:txBody>
          <a:bodyPr wrap="square">
            <a:spAutoFit/>
          </a:bodyPr>
          <a:lstStyle>
            <a:lvl1pPr>
              <a:defRPr sz="2400"/>
            </a:lvl1pPr>
          </a:lstStyle>
          <a:p>
            <a:pPr lvl="0"/>
            <a:r>
              <a:rPr lang="en-US" noProof="0"/>
              <a:t>Click to edit Master text styles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hasCustomPrompt="1"/>
          </p:nvPr>
        </p:nvSpPr>
        <p:spPr>
          <a:xfrm>
            <a:off x="431800" y="1644271"/>
            <a:ext cx="8280400" cy="738774"/>
          </a:xfrm>
          <a:prstGeom prst="rect">
            <a:avLst/>
          </a:prstGeom>
          <a:solidFill>
            <a:schemeClr val="accent1"/>
          </a:solidFill>
        </p:spPr>
        <p:txBody>
          <a:bodyPr wrap="square" lIns="72000" tIns="72000" rIns="72000" bIns="72000" anchor="ctr">
            <a:noAutofit/>
          </a:bodyPr>
          <a:lstStyle>
            <a:lvl1pPr>
              <a:defRPr>
                <a:solidFill>
                  <a:schemeClr val="bg1"/>
                </a:solidFill>
              </a:defRPr>
            </a:lvl1pPr>
          </a:lstStyle>
          <a:p>
            <a:pPr lvl="0"/>
            <a:r>
              <a:rPr lang="en-US" noProof="0"/>
              <a:t>Click to edit </a:t>
            </a:r>
            <a:br>
              <a:rPr lang="en-US" noProof="0"/>
            </a:br>
            <a:r>
              <a:rPr lang="en-US" noProof="0"/>
              <a:t>Master text styles</a:t>
            </a:r>
          </a:p>
        </p:txBody>
      </p:sp>
      <p:sp>
        <p:nvSpPr>
          <p:cNvPr id="6" name="Textplatzhalter 5">
            <a:extLst>
              <a:ext uri="{FF2B5EF4-FFF2-40B4-BE49-F238E27FC236}">
                <a16:creationId xmlns:a16="http://schemas.microsoft.com/office/drawing/2014/main" id="{5CFF0535-ADF5-49FC-A156-C2609D2DAE48}"/>
              </a:ext>
            </a:extLst>
          </p:cNvPr>
          <p:cNvSpPr>
            <a:spLocks noGrp="1"/>
          </p:cNvSpPr>
          <p:nvPr>
            <p:ph type="body" sz="quarter" idx="13" hasCustomPrompt="1"/>
          </p:nvPr>
        </p:nvSpPr>
        <p:spPr>
          <a:xfrm>
            <a:off x="431800" y="2613336"/>
            <a:ext cx="8280400" cy="738774"/>
          </a:xfrm>
          <a:prstGeom prst="rect">
            <a:avLst/>
          </a:prstGeom>
          <a:solidFill>
            <a:schemeClr val="accent1"/>
          </a:solidFill>
        </p:spPr>
        <p:txBody>
          <a:bodyPr wrap="square" lIns="72000" tIns="72000" rIns="72000" bIns="72000" anchor="ctr">
            <a:noAutofit/>
          </a:bodyPr>
          <a:lstStyle>
            <a:lvl1pPr>
              <a:defRPr>
                <a:solidFill>
                  <a:schemeClr val="bg1"/>
                </a:solidFill>
              </a:defRPr>
            </a:lvl1pPr>
          </a:lstStyle>
          <a:p>
            <a:pPr lvl="0"/>
            <a:r>
              <a:rPr lang="en-US" noProof="0"/>
              <a:t>Click to edit </a:t>
            </a:r>
            <a:br>
              <a:rPr lang="en-US" noProof="0"/>
            </a:br>
            <a:r>
              <a:rPr lang="en-US" noProof="0"/>
              <a:t>Master text styles</a:t>
            </a:r>
          </a:p>
        </p:txBody>
      </p:sp>
      <p:sp>
        <p:nvSpPr>
          <p:cNvPr id="11" name="Textplatzhalter 10">
            <a:extLst>
              <a:ext uri="{FF2B5EF4-FFF2-40B4-BE49-F238E27FC236}">
                <a16:creationId xmlns:a16="http://schemas.microsoft.com/office/drawing/2014/main" id="{800EC6F9-15D9-45B9-BEAF-7DC1C57DF82F}"/>
              </a:ext>
            </a:extLst>
          </p:cNvPr>
          <p:cNvSpPr>
            <a:spLocks noGrp="1"/>
          </p:cNvSpPr>
          <p:nvPr>
            <p:ph type="body" sz="quarter" idx="14" hasCustomPrompt="1"/>
          </p:nvPr>
        </p:nvSpPr>
        <p:spPr>
          <a:xfrm>
            <a:off x="431800" y="3582401"/>
            <a:ext cx="8280400" cy="738774"/>
          </a:xfrm>
          <a:prstGeom prst="rect">
            <a:avLst/>
          </a:prstGeom>
          <a:solidFill>
            <a:schemeClr val="accent1"/>
          </a:solidFill>
        </p:spPr>
        <p:txBody>
          <a:bodyPr wrap="square" lIns="72000" tIns="72000" rIns="72000" bIns="72000" anchor="ctr">
            <a:noAutofit/>
          </a:bodyPr>
          <a:lstStyle>
            <a:lvl1pPr>
              <a:defRPr>
                <a:solidFill>
                  <a:schemeClr val="bg1"/>
                </a:solidFill>
              </a:defRPr>
            </a:lvl1pPr>
            <a:lvl2pPr marL="0" indent="0">
              <a:buNone/>
              <a:defRPr/>
            </a:lvl2pPr>
          </a:lstStyle>
          <a:p>
            <a:pPr lvl="0"/>
            <a:r>
              <a:rPr lang="en-US" noProof="0"/>
              <a:t>Click to edit </a:t>
            </a:r>
            <a:br>
              <a:rPr lang="en-US" noProof="0"/>
            </a:br>
            <a:r>
              <a:rPr lang="en-US" noProof="0"/>
              <a:t>Master text styles</a:t>
            </a:r>
          </a:p>
        </p:txBody>
      </p:sp>
    </p:spTree>
    <p:extLst>
      <p:ext uri="{BB962C8B-B14F-4D97-AF65-F5344CB8AC3E}">
        <p14:creationId xmlns:p14="http://schemas.microsoft.com/office/powerpoint/2010/main" val="1214348001"/>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Text Blue Lines smal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8280400" cy="384914"/>
          </a:xfrm>
          <a:prstGeom prst="rect">
            <a:avLst/>
          </a:prstGeom>
        </p:spPr>
        <p:txBody>
          <a:bodyPr wrap="square">
            <a:spAutoFit/>
          </a:bodyPr>
          <a:lstStyle>
            <a:lvl1pPr>
              <a:defRPr sz="2400"/>
            </a:lvl1pPr>
          </a:lstStyle>
          <a:p>
            <a:pPr lvl="0"/>
            <a:r>
              <a:rPr lang="en-US" noProof="0"/>
              <a:t>Click to edit Master text styles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hasCustomPrompt="1"/>
          </p:nvPr>
        </p:nvSpPr>
        <p:spPr>
          <a:xfrm>
            <a:off x="431800" y="1644271"/>
            <a:ext cx="8280400" cy="738774"/>
          </a:xfrm>
          <a:prstGeom prst="rect">
            <a:avLst/>
          </a:prstGeom>
          <a:solidFill>
            <a:schemeClr val="accent1"/>
          </a:solidFill>
        </p:spPr>
        <p:txBody>
          <a:bodyPr wrap="square" lIns="72000" tIns="72000" rIns="72000" bIns="72000" anchor="ctr">
            <a:noAutofit/>
          </a:bodyPr>
          <a:lstStyle>
            <a:lvl1pPr>
              <a:defRPr>
                <a:solidFill>
                  <a:schemeClr val="bg1"/>
                </a:solidFill>
              </a:defRPr>
            </a:lvl1pPr>
          </a:lstStyle>
          <a:p>
            <a:pPr lvl="0"/>
            <a:r>
              <a:rPr lang="en-US" noProof="0"/>
              <a:t>Click to edit </a:t>
            </a:r>
            <a:br>
              <a:rPr lang="en-US" noProof="0"/>
            </a:br>
            <a:r>
              <a:rPr lang="en-US" noProof="0"/>
              <a:t>Master text styles</a:t>
            </a:r>
          </a:p>
        </p:txBody>
      </p:sp>
      <p:sp>
        <p:nvSpPr>
          <p:cNvPr id="6" name="Textplatzhalter 5">
            <a:extLst>
              <a:ext uri="{FF2B5EF4-FFF2-40B4-BE49-F238E27FC236}">
                <a16:creationId xmlns:a16="http://schemas.microsoft.com/office/drawing/2014/main" id="{5CFF0535-ADF5-49FC-A156-C2609D2DAE48}"/>
              </a:ext>
            </a:extLst>
          </p:cNvPr>
          <p:cNvSpPr>
            <a:spLocks noGrp="1"/>
          </p:cNvSpPr>
          <p:nvPr>
            <p:ph type="body" sz="quarter" idx="13" hasCustomPrompt="1"/>
          </p:nvPr>
        </p:nvSpPr>
        <p:spPr>
          <a:xfrm>
            <a:off x="431800" y="2613336"/>
            <a:ext cx="8280400" cy="738774"/>
          </a:xfrm>
          <a:prstGeom prst="rect">
            <a:avLst/>
          </a:prstGeom>
          <a:solidFill>
            <a:schemeClr val="accent1"/>
          </a:solidFill>
        </p:spPr>
        <p:txBody>
          <a:bodyPr lIns="72000" tIns="72000" rIns="72000" bIns="72000" anchor="ctr">
            <a:noAutofit/>
          </a:bodyPr>
          <a:lstStyle>
            <a:lvl1pPr>
              <a:defRPr>
                <a:solidFill>
                  <a:schemeClr val="bg1"/>
                </a:solidFill>
              </a:defRPr>
            </a:lvl1pPr>
          </a:lstStyle>
          <a:p>
            <a:pPr lvl="0"/>
            <a:r>
              <a:rPr lang="en-US" noProof="0"/>
              <a:t>Click to edit </a:t>
            </a:r>
            <a:br>
              <a:rPr lang="en-US" noProof="0"/>
            </a:br>
            <a:r>
              <a:rPr lang="en-US" noProof="0"/>
              <a:t>Master text styles</a:t>
            </a:r>
          </a:p>
        </p:txBody>
      </p:sp>
      <p:sp>
        <p:nvSpPr>
          <p:cNvPr id="11" name="Textplatzhalter 10">
            <a:extLst>
              <a:ext uri="{FF2B5EF4-FFF2-40B4-BE49-F238E27FC236}">
                <a16:creationId xmlns:a16="http://schemas.microsoft.com/office/drawing/2014/main" id="{800EC6F9-15D9-45B9-BEAF-7DC1C57DF82F}"/>
              </a:ext>
            </a:extLst>
          </p:cNvPr>
          <p:cNvSpPr>
            <a:spLocks noGrp="1"/>
          </p:cNvSpPr>
          <p:nvPr>
            <p:ph type="body" sz="quarter" idx="14" hasCustomPrompt="1"/>
          </p:nvPr>
        </p:nvSpPr>
        <p:spPr>
          <a:xfrm>
            <a:off x="431800" y="3582401"/>
            <a:ext cx="8280400" cy="738774"/>
          </a:xfrm>
          <a:prstGeom prst="rect">
            <a:avLst/>
          </a:prstGeom>
          <a:solidFill>
            <a:schemeClr val="accent1"/>
          </a:solidFill>
        </p:spPr>
        <p:txBody>
          <a:bodyPr lIns="72000" tIns="72000" rIns="72000" bIns="72000" anchor="ctr">
            <a:noAutofit/>
          </a:bodyPr>
          <a:lstStyle>
            <a:lvl1pPr>
              <a:defRPr>
                <a:solidFill>
                  <a:schemeClr val="bg1"/>
                </a:solidFill>
              </a:defRPr>
            </a:lvl1pPr>
            <a:lvl2pPr marL="0" indent="0">
              <a:buNone/>
              <a:defRPr/>
            </a:lvl2pPr>
          </a:lstStyle>
          <a:p>
            <a:pPr lvl="0"/>
            <a:r>
              <a:rPr lang="en-US" noProof="0"/>
              <a:t>Click to edit </a:t>
            </a:r>
            <a:br>
              <a:rPr lang="en-US" noProof="0"/>
            </a:br>
            <a:r>
              <a:rPr lang="en-US" noProof="0"/>
              <a:t>Master text styles</a:t>
            </a:r>
          </a:p>
        </p:txBody>
      </p:sp>
    </p:spTree>
    <p:extLst>
      <p:ext uri="{BB962C8B-B14F-4D97-AF65-F5344CB8AC3E}">
        <p14:creationId xmlns:p14="http://schemas.microsoft.com/office/powerpoint/2010/main" val="306859588"/>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Header + 2 Text b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8280400" cy="384914"/>
          </a:xfrm>
          <a:prstGeom prst="rect">
            <a:avLst/>
          </a:prstGeom>
        </p:spPr>
        <p:txBody>
          <a:bodyPr wrap="square">
            <a:spAutoFit/>
          </a:bodyPr>
          <a:lstStyle>
            <a:lvl1pPr>
              <a:defRPr sz="2400"/>
            </a:lvl1pPr>
          </a:lstStyle>
          <a:p>
            <a:pPr lvl="0"/>
            <a:r>
              <a:rPr lang="en-US" noProof="0"/>
              <a:t>Click to edit Master text styles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644271"/>
            <a:ext cx="8280400" cy="593368"/>
          </a:xfrm>
          <a:prstGeom prst="rect">
            <a:avLst/>
          </a:prstGeom>
        </p:spPr>
        <p:txBody>
          <a:bodyPr wrap="square">
            <a:spAutoFit/>
          </a:bodyPr>
          <a:lstStyle>
            <a:lvl2pPr>
              <a:defRPr/>
            </a:lvl2pPr>
          </a:lstStyle>
          <a:p>
            <a:pPr lvl="0"/>
            <a:r>
              <a:rPr lang="en-US" noProof="0"/>
              <a:t>Click to edit Master text styles</a:t>
            </a:r>
          </a:p>
          <a:p>
            <a:pPr lvl="1"/>
            <a:r>
              <a:rPr lang="en-US" noProof="0"/>
              <a:t>Second level</a:t>
            </a:r>
          </a:p>
        </p:txBody>
      </p:sp>
      <p:sp>
        <p:nvSpPr>
          <p:cNvPr id="7" name="Textplatzhalter 6">
            <a:extLst>
              <a:ext uri="{FF2B5EF4-FFF2-40B4-BE49-F238E27FC236}">
                <a16:creationId xmlns:a16="http://schemas.microsoft.com/office/drawing/2014/main" id="{0B3C5660-A01A-41AF-8E3B-6685600D870B}"/>
              </a:ext>
            </a:extLst>
          </p:cNvPr>
          <p:cNvSpPr>
            <a:spLocks noGrp="1"/>
          </p:cNvSpPr>
          <p:nvPr>
            <p:ph type="body" sz="quarter" idx="13"/>
          </p:nvPr>
        </p:nvSpPr>
        <p:spPr>
          <a:xfrm>
            <a:off x="431800" y="2919112"/>
            <a:ext cx="8280400" cy="384914"/>
          </a:xfrm>
          <a:prstGeom prst="rect">
            <a:avLst/>
          </a:prstGeom>
        </p:spPr>
        <p:txBody>
          <a:bodyPr wrap="square">
            <a:spAutoFit/>
          </a:bodyPr>
          <a:lstStyle>
            <a:lvl1pPr>
              <a:defRPr sz="2400"/>
            </a:lvl1pPr>
          </a:lstStyle>
          <a:p>
            <a:pPr lvl="0"/>
            <a:r>
              <a:rPr lang="en-US" noProof="0"/>
              <a:t>Click to edit Master text styles</a:t>
            </a:r>
          </a:p>
        </p:txBody>
      </p:sp>
      <p:sp>
        <p:nvSpPr>
          <p:cNvPr id="10" name="Textplatzhalter 9">
            <a:extLst>
              <a:ext uri="{FF2B5EF4-FFF2-40B4-BE49-F238E27FC236}">
                <a16:creationId xmlns:a16="http://schemas.microsoft.com/office/drawing/2014/main" id="{E9D68B3D-9405-4CE1-B46F-96857CD8F480}"/>
              </a:ext>
            </a:extLst>
          </p:cNvPr>
          <p:cNvSpPr>
            <a:spLocks noGrp="1"/>
          </p:cNvSpPr>
          <p:nvPr>
            <p:ph type="body" sz="quarter" idx="14"/>
          </p:nvPr>
        </p:nvSpPr>
        <p:spPr>
          <a:xfrm>
            <a:off x="431800" y="3539445"/>
            <a:ext cx="8280400" cy="593368"/>
          </a:xfrm>
          <a:prstGeom prst="rect">
            <a:avLst/>
          </a:prstGeom>
        </p:spPr>
        <p:txBody>
          <a:bodyPr wrap="square">
            <a:spAutoFit/>
          </a:bodyPr>
          <a:lstStyle>
            <a:lvl5pPr>
              <a:defRPr/>
            </a:lvl5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702735658"/>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Header + 2 Text smal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8280400" cy="384914"/>
          </a:xfrm>
          <a:prstGeom prst="rect">
            <a:avLst/>
          </a:prstGeom>
        </p:spPr>
        <p:txBody>
          <a:bodyPr wrap="square">
            <a:spAutoFit/>
          </a:bodyPr>
          <a:lstStyle>
            <a:lvl1pPr>
              <a:defRPr sz="2400"/>
            </a:lvl1pPr>
          </a:lstStyle>
          <a:p>
            <a:pPr lvl="0"/>
            <a:r>
              <a:rPr lang="en-US" noProof="0"/>
              <a:t>Click to edit Master text styles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1644271"/>
            <a:ext cx="8280400" cy="593368"/>
          </a:xfrm>
          <a:prstGeom prst="rect">
            <a:avLst/>
          </a:prstGeom>
        </p:spPr>
        <p:txBody>
          <a:bodyPr wrap="square">
            <a:spAutoFit/>
          </a:bodyPr>
          <a:lstStyle/>
          <a:p>
            <a:pPr lvl="0"/>
            <a:r>
              <a:rPr lang="en-US" noProof="0"/>
              <a:t>Click to edit Master text styles</a:t>
            </a:r>
          </a:p>
          <a:p>
            <a:pPr lvl="1"/>
            <a:r>
              <a:rPr lang="en-US" noProof="0"/>
              <a:t>Second level</a:t>
            </a:r>
          </a:p>
        </p:txBody>
      </p:sp>
      <p:sp>
        <p:nvSpPr>
          <p:cNvPr id="7" name="Textplatzhalter 6">
            <a:extLst>
              <a:ext uri="{FF2B5EF4-FFF2-40B4-BE49-F238E27FC236}">
                <a16:creationId xmlns:a16="http://schemas.microsoft.com/office/drawing/2014/main" id="{0B3C5660-A01A-41AF-8E3B-6685600D870B}"/>
              </a:ext>
            </a:extLst>
          </p:cNvPr>
          <p:cNvSpPr>
            <a:spLocks noGrp="1"/>
          </p:cNvSpPr>
          <p:nvPr>
            <p:ph type="body" sz="quarter" idx="13"/>
          </p:nvPr>
        </p:nvSpPr>
        <p:spPr>
          <a:xfrm>
            <a:off x="431800" y="2919112"/>
            <a:ext cx="8280400" cy="384914"/>
          </a:xfrm>
          <a:prstGeom prst="rect">
            <a:avLst/>
          </a:prstGeom>
        </p:spPr>
        <p:txBody>
          <a:bodyPr wrap="square">
            <a:spAutoFit/>
          </a:bodyPr>
          <a:lstStyle>
            <a:lvl1pPr>
              <a:defRPr sz="2400"/>
            </a:lvl1pPr>
          </a:lstStyle>
          <a:p>
            <a:pPr lvl="0"/>
            <a:r>
              <a:rPr lang="en-US" noProof="0"/>
              <a:t>Click to edit Master text styles</a:t>
            </a:r>
          </a:p>
        </p:txBody>
      </p:sp>
      <p:sp>
        <p:nvSpPr>
          <p:cNvPr id="10" name="Textplatzhalter 9">
            <a:extLst>
              <a:ext uri="{FF2B5EF4-FFF2-40B4-BE49-F238E27FC236}">
                <a16:creationId xmlns:a16="http://schemas.microsoft.com/office/drawing/2014/main" id="{E9D68B3D-9405-4CE1-B46F-96857CD8F480}"/>
              </a:ext>
            </a:extLst>
          </p:cNvPr>
          <p:cNvSpPr>
            <a:spLocks noGrp="1"/>
          </p:cNvSpPr>
          <p:nvPr>
            <p:ph type="body" sz="quarter" idx="14"/>
          </p:nvPr>
        </p:nvSpPr>
        <p:spPr>
          <a:xfrm>
            <a:off x="431800" y="3539445"/>
            <a:ext cx="8280400" cy="593368"/>
          </a:xfrm>
          <a:prstGeom prst="rect">
            <a:avLst/>
          </a:prstGeom>
        </p:spPr>
        <p:txBody>
          <a:bodyPr wrap="square">
            <a:spAutoFit/>
          </a:bodyPr>
          <a:lstStyle>
            <a:lvl5pPr>
              <a:defRPr/>
            </a:lvl5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766384913"/>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big one 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494546" cy="457912"/>
          </a:xfrm>
          <a:prstGeom prst="rect">
            <a:avLst/>
          </a:prstGeom>
        </p:spPr>
        <p:txBody>
          <a:bodyPr wrap="none" bIns="18000"/>
          <a:lstStyle>
            <a:lvl1pPr>
              <a:defRPr/>
            </a:lvl1pPr>
          </a:lstStyle>
          <a:p>
            <a:r>
              <a:rPr lang="en-US" noProof="0"/>
              <a:t>Example diagram </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4" name="Content Placeholder 3">
            <a:extLst>
              <a:ext uri="{FF2B5EF4-FFF2-40B4-BE49-F238E27FC236}">
                <a16:creationId xmlns:a16="http://schemas.microsoft.com/office/drawing/2014/main" id="{489756AD-61A8-44C9-9922-2244B4D9D8A4}"/>
              </a:ext>
            </a:extLst>
          </p:cNvPr>
          <p:cNvSpPr>
            <a:spLocks noGrp="1"/>
          </p:cNvSpPr>
          <p:nvPr>
            <p:ph sz="quarter" idx="12" hasCustomPrompt="1"/>
          </p:nvPr>
        </p:nvSpPr>
        <p:spPr>
          <a:xfrm>
            <a:off x="431798" y="1023938"/>
            <a:ext cx="8280401" cy="3563937"/>
          </a:xfrm>
          <a:solidFill>
            <a:schemeClr val="bg1">
              <a:lumMod val="95000"/>
            </a:schemeClr>
          </a:solidFill>
        </p:spPr>
        <p:txBody>
          <a:bodyPr vert="horz" lIns="0" tIns="0" rIns="0" bIns="0" rtlCol="0" anchor="ctr">
            <a:normAutofit/>
          </a:bodyPr>
          <a:lstStyle>
            <a:lvl1pPr>
              <a:defRPr lang="en-US" sz="1600" noProof="0"/>
            </a:lvl1pPr>
          </a:lstStyle>
          <a:p>
            <a:pPr lvl="0" algn="ctr"/>
            <a:r>
              <a:rPr lang="en-GB" dirty="0"/>
              <a:t>Click to insert content </a:t>
            </a:r>
            <a:br>
              <a:rPr lang="en-GB" dirty="0"/>
            </a:br>
            <a:r>
              <a:rPr lang="en-GB" dirty="0"/>
              <a:t>like picture, table, graph or video</a:t>
            </a:r>
            <a:endParaRPr lang="de-DE" dirty="0"/>
          </a:p>
        </p:txBody>
      </p:sp>
    </p:spTree>
    <p:extLst>
      <p:ext uri="{BB962C8B-B14F-4D97-AF65-F5344CB8AC3E}">
        <p14:creationId xmlns:p14="http://schemas.microsoft.com/office/powerpoint/2010/main" val="37829417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small two lin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65400"/>
            <a:ext cx="3258905" cy="623119"/>
          </a:xfrm>
          <a:prstGeom prst="rect">
            <a:avLst/>
          </a:prstGeom>
        </p:spPr>
        <p:txBody>
          <a:bodyPr wrap="none" bIns="0"/>
          <a:lstStyle>
            <a:lvl1pPr>
              <a:lnSpc>
                <a:spcPts val="2400"/>
              </a:lnSpc>
              <a:defRPr sz="2400"/>
            </a:lvl1pPr>
          </a:lstStyle>
          <a:p>
            <a:r>
              <a:rPr lang="en-US" noProof="0"/>
              <a:t>Example diagram </a:t>
            </a:r>
            <a:br>
              <a:rPr lang="en-US" noProof="0"/>
            </a:br>
            <a:r>
              <a:rPr lang="en-US" noProof="0"/>
              <a:t>small title — two rows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6" name="Content Placeholder 5">
            <a:extLst>
              <a:ext uri="{FF2B5EF4-FFF2-40B4-BE49-F238E27FC236}">
                <a16:creationId xmlns:a16="http://schemas.microsoft.com/office/drawing/2014/main" id="{1A4A249B-1A00-4C4F-B5A1-701B0CCE5AAF}"/>
              </a:ext>
            </a:extLst>
          </p:cNvPr>
          <p:cNvSpPr>
            <a:spLocks noGrp="1"/>
          </p:cNvSpPr>
          <p:nvPr>
            <p:ph sz="quarter" idx="12" hasCustomPrompt="1"/>
          </p:nvPr>
        </p:nvSpPr>
        <p:spPr>
          <a:xfrm>
            <a:off x="431800" y="1023938"/>
            <a:ext cx="8280400" cy="3563937"/>
          </a:xfrm>
          <a:solidFill>
            <a:schemeClr val="bg1">
              <a:lumMod val="95000"/>
            </a:schemeClr>
          </a:solidFill>
        </p:spPr>
        <p:txBody>
          <a:bodyPr vert="horz" lIns="0" tIns="0" rIns="0" bIns="0" rtlCol="0" anchor="ctr">
            <a:normAutofit/>
          </a:bodyPr>
          <a:lstStyle>
            <a:lvl1pPr>
              <a:defRPr lang="en-US" sz="1600" noProof="0"/>
            </a:lvl1pPr>
          </a:lstStyle>
          <a:p>
            <a:pPr lvl="0" algn="ctr"/>
            <a:r>
              <a:rPr lang="en-GB" dirty="0"/>
              <a:t>Click to insert content </a:t>
            </a:r>
            <a:br>
              <a:rPr lang="en-GB" dirty="0"/>
            </a:br>
            <a:r>
              <a:rPr lang="en-GB" dirty="0"/>
              <a:t>like picture, table, graph or video</a:t>
            </a:r>
            <a:endParaRPr lang="de-DE" dirty="0"/>
          </a:p>
        </p:txBody>
      </p:sp>
    </p:spTree>
    <p:extLst>
      <p:ext uri="{BB962C8B-B14F-4D97-AF65-F5344CB8AC3E}">
        <p14:creationId xmlns:p14="http://schemas.microsoft.com/office/powerpoint/2010/main" val="19357008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big one 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4058803" cy="457912"/>
          </a:xfrm>
          <a:prstGeom prst="rect">
            <a:avLst/>
          </a:prstGeom>
        </p:spPr>
        <p:txBody>
          <a:bodyPr wrap="none" bIns="18000"/>
          <a:lstStyle>
            <a:lvl1pPr>
              <a:defRPr/>
            </a:lvl1pPr>
          </a:lstStyle>
          <a:p>
            <a:r>
              <a:rPr lang="en-US" noProof="0"/>
              <a:t>Example 2 diagrams </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4" name="Content Placeholder 3">
            <a:extLst>
              <a:ext uri="{FF2B5EF4-FFF2-40B4-BE49-F238E27FC236}">
                <a16:creationId xmlns:a16="http://schemas.microsoft.com/office/drawing/2014/main" id="{489756AD-61A8-44C9-9922-2244B4D9D8A4}"/>
              </a:ext>
            </a:extLst>
          </p:cNvPr>
          <p:cNvSpPr>
            <a:spLocks noGrp="1"/>
          </p:cNvSpPr>
          <p:nvPr>
            <p:ph sz="quarter" idx="12" hasCustomPrompt="1"/>
          </p:nvPr>
        </p:nvSpPr>
        <p:spPr>
          <a:xfrm>
            <a:off x="431799" y="1023938"/>
            <a:ext cx="3960000" cy="3563937"/>
          </a:xfrm>
          <a:solidFill>
            <a:schemeClr val="bg1">
              <a:lumMod val="95000"/>
            </a:schemeClr>
          </a:solidFill>
        </p:spPr>
        <p:txBody>
          <a:bodyPr vert="horz" lIns="0" tIns="0" rIns="0" bIns="0" rtlCol="0" anchor="ctr">
            <a:normAutofit/>
          </a:bodyPr>
          <a:lstStyle>
            <a:lvl1pPr>
              <a:defRPr lang="en-US" sz="1600" noProof="0"/>
            </a:lvl1pPr>
          </a:lstStyle>
          <a:p>
            <a:pPr lvl="0" algn="ctr"/>
            <a:r>
              <a:rPr lang="en-GB" dirty="0"/>
              <a:t>Click to insert content </a:t>
            </a:r>
            <a:br>
              <a:rPr lang="en-GB" dirty="0"/>
            </a:br>
            <a:r>
              <a:rPr lang="en-GB" dirty="0"/>
              <a:t>like picture, table, graph or video</a:t>
            </a:r>
            <a:endParaRPr lang="de-DE" dirty="0"/>
          </a:p>
        </p:txBody>
      </p:sp>
      <p:sp>
        <p:nvSpPr>
          <p:cNvPr id="6" name="Content Placeholder 5">
            <a:extLst>
              <a:ext uri="{FF2B5EF4-FFF2-40B4-BE49-F238E27FC236}">
                <a16:creationId xmlns:a16="http://schemas.microsoft.com/office/drawing/2014/main" id="{28EA186A-2D35-40AB-A6B5-9A8734B4770A}"/>
              </a:ext>
            </a:extLst>
          </p:cNvPr>
          <p:cNvSpPr>
            <a:spLocks noGrp="1"/>
          </p:cNvSpPr>
          <p:nvPr>
            <p:ph sz="quarter" idx="13" hasCustomPrompt="1"/>
          </p:nvPr>
        </p:nvSpPr>
        <p:spPr>
          <a:xfrm>
            <a:off x="4752200" y="1023938"/>
            <a:ext cx="3960000" cy="3563937"/>
          </a:xfrm>
          <a:solidFill>
            <a:schemeClr val="bg1">
              <a:lumMod val="95000"/>
            </a:schemeClr>
          </a:solidFill>
        </p:spPr>
        <p:txBody>
          <a:bodyPr vert="horz" lIns="0" tIns="0" rIns="0" bIns="0" rtlCol="0" anchor="ctr">
            <a:normAutofit/>
          </a:bodyPr>
          <a:lstStyle>
            <a:lvl1pPr>
              <a:defRPr lang="en-US" sz="1600" noProof="0"/>
            </a:lvl1pPr>
          </a:lstStyle>
          <a:p>
            <a:pPr lvl="0" algn="ctr"/>
            <a:r>
              <a:rPr lang="en-GB" dirty="0"/>
              <a:t>Click to insert content </a:t>
            </a:r>
            <a:br>
              <a:rPr lang="en-GB" dirty="0"/>
            </a:br>
            <a:r>
              <a:rPr lang="en-GB" dirty="0"/>
              <a:t>like picture, table, graph or video</a:t>
            </a:r>
            <a:endParaRPr lang="de-DE" dirty="0"/>
          </a:p>
        </p:txBody>
      </p:sp>
    </p:spTree>
    <p:extLst>
      <p:ext uri="{BB962C8B-B14F-4D97-AF65-F5344CB8AC3E}">
        <p14:creationId xmlns:p14="http://schemas.microsoft.com/office/powerpoint/2010/main" val="13266290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only small two lin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65400"/>
            <a:ext cx="3258905" cy="623119"/>
          </a:xfrm>
          <a:prstGeom prst="rect">
            <a:avLst/>
          </a:prstGeom>
        </p:spPr>
        <p:txBody>
          <a:bodyPr wrap="none" bIns="0"/>
          <a:lstStyle>
            <a:lvl1pPr>
              <a:lnSpc>
                <a:spcPts val="2400"/>
              </a:lnSpc>
              <a:defRPr sz="2400"/>
            </a:lvl1pPr>
          </a:lstStyle>
          <a:p>
            <a:r>
              <a:rPr lang="en-US" noProof="0"/>
              <a:t>Example 2 diagrams </a:t>
            </a:r>
            <a:br>
              <a:rPr lang="en-US" noProof="0"/>
            </a:br>
            <a:r>
              <a:rPr lang="en-US" noProof="0"/>
              <a:t>small title — two rows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6" name="Content Placeholder 5">
            <a:extLst>
              <a:ext uri="{FF2B5EF4-FFF2-40B4-BE49-F238E27FC236}">
                <a16:creationId xmlns:a16="http://schemas.microsoft.com/office/drawing/2014/main" id="{1A4A249B-1A00-4C4F-B5A1-701B0CCE5AAF}"/>
              </a:ext>
            </a:extLst>
          </p:cNvPr>
          <p:cNvSpPr>
            <a:spLocks noGrp="1"/>
          </p:cNvSpPr>
          <p:nvPr>
            <p:ph sz="quarter" idx="12" hasCustomPrompt="1"/>
          </p:nvPr>
        </p:nvSpPr>
        <p:spPr>
          <a:xfrm>
            <a:off x="431800" y="1023938"/>
            <a:ext cx="3960000" cy="3563937"/>
          </a:xfrm>
          <a:solidFill>
            <a:schemeClr val="bg1">
              <a:lumMod val="95000"/>
            </a:schemeClr>
          </a:solidFill>
        </p:spPr>
        <p:txBody>
          <a:bodyPr vert="horz" lIns="0" tIns="0" rIns="0" bIns="0" rtlCol="0" anchor="ctr">
            <a:normAutofit/>
          </a:bodyPr>
          <a:lstStyle>
            <a:lvl1pPr>
              <a:defRPr lang="en-US" sz="1600" noProof="0"/>
            </a:lvl1pPr>
          </a:lstStyle>
          <a:p>
            <a:pPr lvl="0" algn="ctr"/>
            <a:r>
              <a:rPr lang="en-GB" dirty="0"/>
              <a:t>Click to insert content </a:t>
            </a:r>
            <a:br>
              <a:rPr lang="en-GB" dirty="0"/>
            </a:br>
            <a:r>
              <a:rPr lang="en-GB" dirty="0"/>
              <a:t>like picture, table, graph or video</a:t>
            </a:r>
            <a:endParaRPr lang="de-DE" dirty="0"/>
          </a:p>
        </p:txBody>
      </p:sp>
      <p:sp>
        <p:nvSpPr>
          <p:cNvPr id="8" name="Content Placeholder 7">
            <a:extLst>
              <a:ext uri="{FF2B5EF4-FFF2-40B4-BE49-F238E27FC236}">
                <a16:creationId xmlns:a16="http://schemas.microsoft.com/office/drawing/2014/main" id="{6DEDD831-2D11-4D41-97D5-547DEBCA3621}"/>
              </a:ext>
            </a:extLst>
          </p:cNvPr>
          <p:cNvSpPr>
            <a:spLocks noGrp="1"/>
          </p:cNvSpPr>
          <p:nvPr>
            <p:ph sz="quarter" idx="13" hasCustomPrompt="1"/>
          </p:nvPr>
        </p:nvSpPr>
        <p:spPr>
          <a:xfrm>
            <a:off x="4752202" y="1023938"/>
            <a:ext cx="3960000" cy="3563937"/>
          </a:xfrm>
          <a:solidFill>
            <a:schemeClr val="bg1">
              <a:lumMod val="95000"/>
            </a:schemeClr>
          </a:solidFill>
        </p:spPr>
        <p:txBody>
          <a:bodyPr vert="horz" lIns="0" tIns="0" rIns="0" bIns="0" rtlCol="0" anchor="ctr">
            <a:normAutofit/>
          </a:bodyPr>
          <a:lstStyle>
            <a:lvl1pPr>
              <a:defRPr lang="en-US" sz="1600" noProof="0"/>
            </a:lvl1pPr>
          </a:lstStyle>
          <a:p>
            <a:pPr lvl="0" algn="ctr"/>
            <a:r>
              <a:rPr lang="en-GB" dirty="0"/>
              <a:t>Click to insert content </a:t>
            </a:r>
            <a:br>
              <a:rPr lang="en-GB" dirty="0"/>
            </a:br>
            <a:r>
              <a:rPr lang="en-GB" dirty="0"/>
              <a:t>like picture, table, graph or video</a:t>
            </a:r>
            <a:endParaRPr lang="de-DE" dirty="0"/>
          </a:p>
        </p:txBody>
      </p:sp>
    </p:spTree>
    <p:extLst>
      <p:ext uri="{BB962C8B-B14F-4D97-AF65-F5344CB8AC3E}">
        <p14:creationId xmlns:p14="http://schemas.microsoft.com/office/powerpoint/2010/main" val="14640291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NO TITLE 2">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939268-8580-4988-86A0-AFA74B5D7354}"/>
              </a:ext>
            </a:extLst>
          </p:cNvPr>
          <p:cNvPicPr>
            <a:picLocks noChangeAspect="1"/>
          </p:cNvPicPr>
          <p:nvPr userDrawn="1"/>
        </p:nvPicPr>
        <p:blipFill rotWithShape="1">
          <a:blip r:embed="rId2"/>
          <a:srcRect t="9160" b="9160"/>
          <a:stretch/>
        </p:blipFill>
        <p:spPr>
          <a:xfrm flipV="1">
            <a:off x="-1" y="-762"/>
            <a:ext cx="9144002" cy="5145023"/>
          </a:xfrm>
          <a:prstGeom prst="rect">
            <a:avLst/>
          </a:prstGeom>
        </p:spPr>
      </p:pic>
      <p:pic>
        <p:nvPicPr>
          <p:cNvPr id="11" name="Grafik 10">
            <a:extLst>
              <a:ext uri="{FF2B5EF4-FFF2-40B4-BE49-F238E27FC236}">
                <a16:creationId xmlns:a16="http://schemas.microsoft.com/office/drawing/2014/main" id="{5F319C4A-32EE-4214-8601-F36F07C2A11E}"/>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7869082" y="413800"/>
            <a:ext cx="846000" cy="722163"/>
          </a:xfrm>
          <a:prstGeom prst="rect">
            <a:avLst/>
          </a:prstGeom>
        </p:spPr>
      </p:pic>
      <p:grpSp>
        <p:nvGrpSpPr>
          <p:cNvPr id="215" name="Gruppieren 214">
            <a:extLst>
              <a:ext uri="{FF2B5EF4-FFF2-40B4-BE49-F238E27FC236}">
                <a16:creationId xmlns:a16="http://schemas.microsoft.com/office/drawing/2014/main" id="{ED9451E0-4F57-4396-9F62-2561EB87DADD}"/>
              </a:ext>
            </a:extLst>
          </p:cNvPr>
          <p:cNvGrpSpPr/>
          <p:nvPr userDrawn="1"/>
        </p:nvGrpSpPr>
        <p:grpSpPr>
          <a:xfrm>
            <a:off x="433089" y="416105"/>
            <a:ext cx="1769858" cy="721712"/>
            <a:chOff x="433089" y="416105"/>
            <a:chExt cx="1769858" cy="721712"/>
          </a:xfrm>
        </p:grpSpPr>
        <p:sp>
          <p:nvSpPr>
            <p:cNvPr id="216" name="Freihandform: Form 215">
              <a:extLst>
                <a:ext uri="{FF2B5EF4-FFF2-40B4-BE49-F238E27FC236}">
                  <a16:creationId xmlns:a16="http://schemas.microsoft.com/office/drawing/2014/main" id="{E06075E6-2A42-43CC-9A54-0FB7936A9189}"/>
                </a:ext>
              </a:extLst>
            </p:cNvPr>
            <p:cNvSpPr/>
            <p:nvPr/>
          </p:nvSpPr>
          <p:spPr>
            <a:xfrm>
              <a:off x="864022" y="561647"/>
              <a:ext cx="340146" cy="366208"/>
            </a:xfrm>
            <a:custGeom>
              <a:avLst/>
              <a:gdLst>
                <a:gd name="connsiteX0" fmla="*/ 74402 w 340146"/>
                <a:gd name="connsiteY0" fmla="*/ 147505 h 366208"/>
                <a:gd name="connsiteX1" fmla="*/ 266248 w 340146"/>
                <a:gd name="connsiteY1" fmla="*/ 147505 h 366208"/>
                <a:gd name="connsiteX2" fmla="*/ 238136 w 340146"/>
                <a:gd name="connsiteY2" fmla="*/ 86019 h 366208"/>
                <a:gd name="connsiteX3" fmla="*/ 172071 w 340146"/>
                <a:gd name="connsiteY3" fmla="*/ 63879 h 366208"/>
                <a:gd name="connsiteX4" fmla="*/ 105676 w 340146"/>
                <a:gd name="connsiteY4" fmla="*/ 86019 h 366208"/>
                <a:gd name="connsiteX5" fmla="*/ 74402 w 340146"/>
                <a:gd name="connsiteY5" fmla="*/ 147505 h 366208"/>
                <a:gd name="connsiteX6" fmla="*/ 175613 w 340146"/>
                <a:gd name="connsiteY6" fmla="*/ 366021 h 366208"/>
                <a:gd name="connsiteX7" fmla="*/ 83536 w 340146"/>
                <a:gd name="connsiteY7" fmla="*/ 343906 h 366208"/>
                <a:gd name="connsiteX8" fmla="*/ 22075 w 340146"/>
                <a:gd name="connsiteY8" fmla="*/ 281357 h 366208"/>
                <a:gd name="connsiteX9" fmla="*/ -65 w 340146"/>
                <a:gd name="connsiteY9" fmla="*/ 187534 h 366208"/>
                <a:gd name="connsiteX10" fmla="*/ -65 w 340146"/>
                <a:gd name="connsiteY10" fmla="*/ 179108 h 366208"/>
                <a:gd name="connsiteX11" fmla="*/ 21696 w 340146"/>
                <a:gd name="connsiteY11" fmla="*/ 84602 h 366208"/>
                <a:gd name="connsiteX12" fmla="*/ 82423 w 340146"/>
                <a:gd name="connsiteY12" fmla="*/ 22054 h 366208"/>
                <a:gd name="connsiteX13" fmla="*/ 172703 w 340146"/>
                <a:gd name="connsiteY13" fmla="*/ -61 h 366208"/>
                <a:gd name="connsiteX14" fmla="*/ 260200 w 340146"/>
                <a:gd name="connsiteY14" fmla="*/ 22054 h 366208"/>
                <a:gd name="connsiteX15" fmla="*/ 318878 w 340146"/>
                <a:gd name="connsiteY15" fmla="*/ 83565 h 366208"/>
                <a:gd name="connsiteX16" fmla="*/ 340082 w 340146"/>
                <a:gd name="connsiteY16" fmla="*/ 175743 h 366208"/>
                <a:gd name="connsiteX17" fmla="*/ 340082 w 340146"/>
                <a:gd name="connsiteY17" fmla="*/ 203121 h 366208"/>
                <a:gd name="connsiteX18" fmla="*/ 73769 w 340146"/>
                <a:gd name="connsiteY18" fmla="*/ 203121 h 366208"/>
                <a:gd name="connsiteX19" fmla="*/ 104360 w 340146"/>
                <a:gd name="connsiteY19" fmla="*/ 275867 h 366208"/>
                <a:gd name="connsiteX20" fmla="*/ 177081 w 340146"/>
                <a:gd name="connsiteY20" fmla="*/ 302915 h 366208"/>
                <a:gd name="connsiteX21" fmla="*/ 238566 w 340146"/>
                <a:gd name="connsiteY21" fmla="*/ 284647 h 366208"/>
                <a:gd name="connsiteX22" fmla="*/ 270524 w 340146"/>
                <a:gd name="connsiteY22" fmla="*/ 242492 h 366208"/>
                <a:gd name="connsiteX23" fmla="*/ 330264 w 340146"/>
                <a:gd name="connsiteY23" fmla="*/ 273412 h 366208"/>
                <a:gd name="connsiteX24" fmla="*/ 301798 w 340146"/>
                <a:gd name="connsiteY24" fmla="*/ 314858 h 366208"/>
                <a:gd name="connsiteX25" fmla="*/ 252964 w 340146"/>
                <a:gd name="connsiteY25" fmla="*/ 351396 h 366208"/>
                <a:gd name="connsiteX26" fmla="*/ 175689 w 340146"/>
                <a:gd name="connsiteY26" fmla="*/ 366147 h 36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46" h="366208">
                  <a:moveTo>
                    <a:pt x="74402" y="147505"/>
                  </a:moveTo>
                  <a:lnTo>
                    <a:pt x="266248" y="147505"/>
                  </a:lnTo>
                  <a:cubicBezTo>
                    <a:pt x="264375" y="121259"/>
                    <a:pt x="255006" y="100763"/>
                    <a:pt x="238136" y="86019"/>
                  </a:cubicBezTo>
                  <a:cubicBezTo>
                    <a:pt x="221267" y="71275"/>
                    <a:pt x="199246" y="63897"/>
                    <a:pt x="172071" y="63879"/>
                  </a:cubicBezTo>
                  <a:cubicBezTo>
                    <a:pt x="144913" y="63879"/>
                    <a:pt x="122781" y="71260"/>
                    <a:pt x="105676" y="86019"/>
                  </a:cubicBezTo>
                  <a:cubicBezTo>
                    <a:pt x="88571" y="100778"/>
                    <a:pt x="78146" y="121274"/>
                    <a:pt x="74402" y="147505"/>
                  </a:cubicBezTo>
                  <a:moveTo>
                    <a:pt x="175613" y="366021"/>
                  </a:moveTo>
                  <a:cubicBezTo>
                    <a:pt x="140475" y="366021"/>
                    <a:pt x="109783" y="358650"/>
                    <a:pt x="83536" y="343906"/>
                  </a:cubicBezTo>
                  <a:cubicBezTo>
                    <a:pt x="57509" y="329337"/>
                    <a:pt x="36184" y="307637"/>
                    <a:pt x="22075" y="281357"/>
                  </a:cubicBezTo>
                  <a:cubicBezTo>
                    <a:pt x="7331" y="254367"/>
                    <a:pt x="-47" y="223092"/>
                    <a:pt x="-65" y="187534"/>
                  </a:cubicBezTo>
                  <a:lnTo>
                    <a:pt x="-65" y="179108"/>
                  </a:lnTo>
                  <a:cubicBezTo>
                    <a:pt x="-65" y="143059"/>
                    <a:pt x="7190" y="111557"/>
                    <a:pt x="21696" y="84602"/>
                  </a:cubicBezTo>
                  <a:cubicBezTo>
                    <a:pt x="35536" y="58371"/>
                    <a:pt x="56611" y="36664"/>
                    <a:pt x="82423" y="22054"/>
                  </a:cubicBezTo>
                  <a:cubicBezTo>
                    <a:pt x="108401" y="7310"/>
                    <a:pt x="138494" y="-61"/>
                    <a:pt x="172703" y="-61"/>
                  </a:cubicBezTo>
                  <a:cubicBezTo>
                    <a:pt x="205969" y="-61"/>
                    <a:pt x="235133" y="7310"/>
                    <a:pt x="260200" y="22054"/>
                  </a:cubicBezTo>
                  <a:cubicBezTo>
                    <a:pt x="285114" y="36684"/>
                    <a:pt x="305439" y="57989"/>
                    <a:pt x="318878" y="83565"/>
                  </a:cubicBezTo>
                  <a:cubicBezTo>
                    <a:pt x="333014" y="109812"/>
                    <a:pt x="340082" y="140539"/>
                    <a:pt x="340082" y="175743"/>
                  </a:cubicBezTo>
                  <a:lnTo>
                    <a:pt x="340082" y="203121"/>
                  </a:lnTo>
                  <a:lnTo>
                    <a:pt x="73769" y="203121"/>
                  </a:lnTo>
                  <a:cubicBezTo>
                    <a:pt x="74713" y="233586"/>
                    <a:pt x="84910" y="257833"/>
                    <a:pt x="104360" y="275867"/>
                  </a:cubicBezTo>
                  <a:cubicBezTo>
                    <a:pt x="123810" y="293900"/>
                    <a:pt x="148051" y="302915"/>
                    <a:pt x="177081" y="302915"/>
                  </a:cubicBezTo>
                  <a:cubicBezTo>
                    <a:pt x="204238" y="302915"/>
                    <a:pt x="224733" y="296825"/>
                    <a:pt x="238566" y="284647"/>
                  </a:cubicBezTo>
                  <a:cubicBezTo>
                    <a:pt x="252015" y="272952"/>
                    <a:pt x="262898" y="258600"/>
                    <a:pt x="270524" y="242492"/>
                  </a:cubicBezTo>
                  <a:lnTo>
                    <a:pt x="330264" y="273412"/>
                  </a:lnTo>
                  <a:cubicBezTo>
                    <a:pt x="322473" y="288321"/>
                    <a:pt x="312914" y="302235"/>
                    <a:pt x="301798" y="314858"/>
                  </a:cubicBezTo>
                  <a:cubicBezTo>
                    <a:pt x="288206" y="330265"/>
                    <a:pt x="271582" y="342704"/>
                    <a:pt x="252964" y="351396"/>
                  </a:cubicBezTo>
                  <a:cubicBezTo>
                    <a:pt x="232823" y="361231"/>
                    <a:pt x="207064" y="366147"/>
                    <a:pt x="175689" y="366147"/>
                  </a:cubicBezTo>
                </a:path>
              </a:pathLst>
            </a:custGeom>
            <a:solidFill>
              <a:schemeClr val="bg1"/>
            </a:solidFill>
            <a:ln w="2517" cap="flat">
              <a:noFill/>
              <a:prstDash val="solid"/>
              <a:miter/>
            </a:ln>
          </p:spPr>
          <p:txBody>
            <a:bodyPr rtlCol="0" anchor="ctr"/>
            <a:lstStyle/>
            <a:p>
              <a:endParaRPr lang="en-US" noProof="0"/>
            </a:p>
          </p:txBody>
        </p:sp>
        <p:sp>
          <p:nvSpPr>
            <p:cNvPr id="217" name="Freihandform: Form 216">
              <a:extLst>
                <a:ext uri="{FF2B5EF4-FFF2-40B4-BE49-F238E27FC236}">
                  <a16:creationId xmlns:a16="http://schemas.microsoft.com/office/drawing/2014/main" id="{12B40148-E355-45F5-9A3E-C5665050BA4C}"/>
                </a:ext>
              </a:extLst>
            </p:cNvPr>
            <p:cNvSpPr/>
            <p:nvPr/>
          </p:nvSpPr>
          <p:spPr>
            <a:xfrm>
              <a:off x="1253635" y="426023"/>
              <a:ext cx="949312" cy="491862"/>
            </a:xfrm>
            <a:custGeom>
              <a:avLst/>
              <a:gdLst>
                <a:gd name="connsiteX0" fmla="*/ 806680 w 949312"/>
                <a:gd name="connsiteY0" fmla="*/ 0 h 491862"/>
                <a:gd name="connsiteX1" fmla="*/ 699169 w 949312"/>
                <a:gd name="connsiteY1" fmla="*/ 441282 h 491862"/>
                <a:gd name="connsiteX2" fmla="*/ 687934 w 949312"/>
                <a:gd name="connsiteY2" fmla="*/ 441282 h 491862"/>
                <a:gd name="connsiteX3" fmla="*/ 580422 w 949312"/>
                <a:gd name="connsiteY3" fmla="*/ 0 h 491862"/>
                <a:gd name="connsiteX4" fmla="*/ 511548 w 949312"/>
                <a:gd name="connsiteY4" fmla="*/ 0 h 491862"/>
                <a:gd name="connsiteX5" fmla="*/ 437765 w 949312"/>
                <a:gd name="connsiteY5" fmla="*/ 0 h 491862"/>
                <a:gd name="connsiteX6" fmla="*/ 368890 w 949312"/>
                <a:gd name="connsiteY6" fmla="*/ 0 h 491862"/>
                <a:gd name="connsiteX7" fmla="*/ 261404 w 949312"/>
                <a:gd name="connsiteY7" fmla="*/ 441282 h 491862"/>
                <a:gd name="connsiteX8" fmla="*/ 250144 w 949312"/>
                <a:gd name="connsiteY8" fmla="*/ 441282 h 491862"/>
                <a:gd name="connsiteX9" fmla="*/ 142632 w 949312"/>
                <a:gd name="connsiteY9" fmla="*/ 0 h 491862"/>
                <a:gd name="connsiteX10" fmla="*/ 0 w 949312"/>
                <a:gd name="connsiteY10" fmla="*/ 0 h 491862"/>
                <a:gd name="connsiteX11" fmla="*/ 0 w 949312"/>
                <a:gd name="connsiteY11" fmla="*/ 491862 h 491862"/>
                <a:gd name="connsiteX12" fmla="*/ 73783 w 949312"/>
                <a:gd name="connsiteY12" fmla="*/ 491862 h 491862"/>
                <a:gd name="connsiteX13" fmla="*/ 73783 w 949312"/>
                <a:gd name="connsiteY13" fmla="*/ 53414 h 491862"/>
                <a:gd name="connsiteX14" fmla="*/ 85018 w 949312"/>
                <a:gd name="connsiteY14" fmla="*/ 53414 h 491862"/>
                <a:gd name="connsiteX15" fmla="*/ 191821 w 949312"/>
                <a:gd name="connsiteY15" fmla="*/ 491862 h 491862"/>
                <a:gd name="connsiteX16" fmla="*/ 319702 w 949312"/>
                <a:gd name="connsiteY16" fmla="*/ 491862 h 491862"/>
                <a:gd name="connsiteX17" fmla="*/ 426530 w 949312"/>
                <a:gd name="connsiteY17" fmla="*/ 53414 h 491862"/>
                <a:gd name="connsiteX18" fmla="*/ 437765 w 949312"/>
                <a:gd name="connsiteY18" fmla="*/ 53414 h 491862"/>
                <a:gd name="connsiteX19" fmla="*/ 437765 w 949312"/>
                <a:gd name="connsiteY19" fmla="*/ 491862 h 491862"/>
                <a:gd name="connsiteX20" fmla="*/ 437765 w 949312"/>
                <a:gd name="connsiteY20" fmla="*/ 491862 h 491862"/>
                <a:gd name="connsiteX21" fmla="*/ 511548 w 949312"/>
                <a:gd name="connsiteY21" fmla="*/ 491862 h 491862"/>
                <a:gd name="connsiteX22" fmla="*/ 511548 w 949312"/>
                <a:gd name="connsiteY22" fmla="*/ 491862 h 491862"/>
                <a:gd name="connsiteX23" fmla="*/ 511548 w 949312"/>
                <a:gd name="connsiteY23" fmla="*/ 53414 h 491862"/>
                <a:gd name="connsiteX24" fmla="*/ 522808 w 949312"/>
                <a:gd name="connsiteY24" fmla="*/ 53414 h 491862"/>
                <a:gd name="connsiteX25" fmla="*/ 629611 w 949312"/>
                <a:gd name="connsiteY25" fmla="*/ 491862 h 491862"/>
                <a:gd name="connsiteX26" fmla="*/ 757492 w 949312"/>
                <a:gd name="connsiteY26" fmla="*/ 491862 h 491862"/>
                <a:gd name="connsiteX27" fmla="*/ 864295 w 949312"/>
                <a:gd name="connsiteY27" fmla="*/ 53414 h 491862"/>
                <a:gd name="connsiteX28" fmla="*/ 875555 w 949312"/>
                <a:gd name="connsiteY28" fmla="*/ 53414 h 491862"/>
                <a:gd name="connsiteX29" fmla="*/ 875555 w 949312"/>
                <a:gd name="connsiteY29" fmla="*/ 491862 h 491862"/>
                <a:gd name="connsiteX30" fmla="*/ 949313 w 949312"/>
                <a:gd name="connsiteY30" fmla="*/ 491862 h 491862"/>
                <a:gd name="connsiteX31" fmla="*/ 949313 w 949312"/>
                <a:gd name="connsiteY31" fmla="*/ 0 h 491862"/>
                <a:gd name="connsiteX32" fmla="*/ 806680 w 949312"/>
                <a:gd name="connsiteY32" fmla="*/ 0 h 49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49312" h="491862">
                  <a:moveTo>
                    <a:pt x="806680" y="0"/>
                  </a:moveTo>
                  <a:lnTo>
                    <a:pt x="699169" y="441282"/>
                  </a:lnTo>
                  <a:lnTo>
                    <a:pt x="687934" y="441282"/>
                  </a:lnTo>
                  <a:lnTo>
                    <a:pt x="580422" y="0"/>
                  </a:lnTo>
                  <a:lnTo>
                    <a:pt x="511548" y="0"/>
                  </a:lnTo>
                  <a:lnTo>
                    <a:pt x="437765" y="0"/>
                  </a:lnTo>
                  <a:lnTo>
                    <a:pt x="368890" y="0"/>
                  </a:lnTo>
                  <a:lnTo>
                    <a:pt x="261404" y="441282"/>
                  </a:lnTo>
                  <a:lnTo>
                    <a:pt x="250144" y="441282"/>
                  </a:lnTo>
                  <a:lnTo>
                    <a:pt x="142632" y="0"/>
                  </a:lnTo>
                  <a:lnTo>
                    <a:pt x="0" y="0"/>
                  </a:lnTo>
                  <a:lnTo>
                    <a:pt x="0" y="491862"/>
                  </a:lnTo>
                  <a:lnTo>
                    <a:pt x="73783" y="491862"/>
                  </a:lnTo>
                  <a:lnTo>
                    <a:pt x="73783" y="53414"/>
                  </a:lnTo>
                  <a:lnTo>
                    <a:pt x="85018" y="53414"/>
                  </a:lnTo>
                  <a:lnTo>
                    <a:pt x="191821" y="491862"/>
                  </a:lnTo>
                  <a:lnTo>
                    <a:pt x="319702" y="491862"/>
                  </a:lnTo>
                  <a:lnTo>
                    <a:pt x="426530" y="53414"/>
                  </a:lnTo>
                  <a:lnTo>
                    <a:pt x="437765" y="53414"/>
                  </a:lnTo>
                  <a:lnTo>
                    <a:pt x="437765" y="491862"/>
                  </a:lnTo>
                  <a:lnTo>
                    <a:pt x="437765" y="491862"/>
                  </a:lnTo>
                  <a:lnTo>
                    <a:pt x="511548" y="491862"/>
                  </a:lnTo>
                  <a:lnTo>
                    <a:pt x="511548" y="491862"/>
                  </a:lnTo>
                  <a:lnTo>
                    <a:pt x="511548" y="53414"/>
                  </a:lnTo>
                  <a:lnTo>
                    <a:pt x="522808" y="53414"/>
                  </a:lnTo>
                  <a:lnTo>
                    <a:pt x="629611" y="491862"/>
                  </a:lnTo>
                  <a:lnTo>
                    <a:pt x="757492" y="491862"/>
                  </a:lnTo>
                  <a:lnTo>
                    <a:pt x="864295" y="53414"/>
                  </a:lnTo>
                  <a:lnTo>
                    <a:pt x="875555" y="53414"/>
                  </a:lnTo>
                  <a:lnTo>
                    <a:pt x="875555" y="491862"/>
                  </a:lnTo>
                  <a:lnTo>
                    <a:pt x="949313" y="491862"/>
                  </a:lnTo>
                  <a:lnTo>
                    <a:pt x="949313" y="0"/>
                  </a:lnTo>
                  <a:lnTo>
                    <a:pt x="806680" y="0"/>
                  </a:lnTo>
                  <a:close/>
                </a:path>
              </a:pathLst>
            </a:custGeom>
            <a:solidFill>
              <a:schemeClr val="bg1"/>
            </a:solidFill>
            <a:ln w="2517" cap="flat">
              <a:noFill/>
              <a:prstDash val="solid"/>
              <a:miter/>
            </a:ln>
          </p:spPr>
          <p:txBody>
            <a:bodyPr rtlCol="0" anchor="ctr"/>
            <a:lstStyle/>
            <a:p>
              <a:endParaRPr lang="en-US" noProof="0"/>
            </a:p>
          </p:txBody>
        </p:sp>
        <p:sp>
          <p:nvSpPr>
            <p:cNvPr id="218" name="Freihandform: Form 217">
              <a:extLst>
                <a:ext uri="{FF2B5EF4-FFF2-40B4-BE49-F238E27FC236}">
                  <a16:creationId xmlns:a16="http://schemas.microsoft.com/office/drawing/2014/main" id="{515E556B-4FB7-4E2F-81B8-363566A97E43}"/>
                </a:ext>
              </a:extLst>
            </p:cNvPr>
            <p:cNvSpPr/>
            <p:nvPr/>
          </p:nvSpPr>
          <p:spPr>
            <a:xfrm>
              <a:off x="433089" y="1082860"/>
              <a:ext cx="1769858" cy="54957"/>
            </a:xfrm>
            <a:custGeom>
              <a:avLst/>
              <a:gdLst>
                <a:gd name="connsiteX0" fmla="*/ 0 w 1769858"/>
                <a:gd name="connsiteY0" fmla="*/ 0 h 54957"/>
                <a:gd name="connsiteX1" fmla="*/ 1769859 w 1769858"/>
                <a:gd name="connsiteY1" fmla="*/ 0 h 54957"/>
                <a:gd name="connsiteX2" fmla="*/ 1769859 w 1769858"/>
                <a:gd name="connsiteY2" fmla="*/ 54958 h 54957"/>
                <a:gd name="connsiteX3" fmla="*/ 0 w 1769858"/>
                <a:gd name="connsiteY3" fmla="*/ 54958 h 54957"/>
              </a:gdLst>
              <a:ahLst/>
              <a:cxnLst>
                <a:cxn ang="0">
                  <a:pos x="connsiteX0" y="connsiteY0"/>
                </a:cxn>
                <a:cxn ang="0">
                  <a:pos x="connsiteX1" y="connsiteY1"/>
                </a:cxn>
                <a:cxn ang="0">
                  <a:pos x="connsiteX2" y="connsiteY2"/>
                </a:cxn>
                <a:cxn ang="0">
                  <a:pos x="connsiteX3" y="connsiteY3"/>
                </a:cxn>
              </a:cxnLst>
              <a:rect l="l" t="t" r="r" b="b"/>
              <a:pathLst>
                <a:path w="1769858" h="54957">
                  <a:moveTo>
                    <a:pt x="0" y="0"/>
                  </a:moveTo>
                  <a:lnTo>
                    <a:pt x="1769859" y="0"/>
                  </a:lnTo>
                  <a:lnTo>
                    <a:pt x="1769859" y="54958"/>
                  </a:lnTo>
                  <a:lnTo>
                    <a:pt x="0" y="54958"/>
                  </a:lnTo>
                  <a:close/>
                </a:path>
              </a:pathLst>
            </a:custGeom>
            <a:solidFill>
              <a:schemeClr val="bg1"/>
            </a:solidFill>
            <a:ln w="2517" cap="flat">
              <a:noFill/>
              <a:prstDash val="solid"/>
              <a:miter/>
            </a:ln>
          </p:spPr>
          <p:txBody>
            <a:bodyPr rtlCol="0" anchor="ctr"/>
            <a:lstStyle/>
            <a:p>
              <a:endParaRPr lang="en-US" noProof="0"/>
            </a:p>
          </p:txBody>
        </p:sp>
        <p:sp>
          <p:nvSpPr>
            <p:cNvPr id="219" name="Freihandform: Form 218">
              <a:extLst>
                <a:ext uri="{FF2B5EF4-FFF2-40B4-BE49-F238E27FC236}">
                  <a16:creationId xmlns:a16="http://schemas.microsoft.com/office/drawing/2014/main" id="{0162448E-D7DD-4610-AA9F-D03716C53B54}"/>
                </a:ext>
              </a:extLst>
            </p:cNvPr>
            <p:cNvSpPr/>
            <p:nvPr/>
          </p:nvSpPr>
          <p:spPr>
            <a:xfrm>
              <a:off x="433089" y="416105"/>
              <a:ext cx="380150" cy="511623"/>
            </a:xfrm>
            <a:custGeom>
              <a:avLst/>
              <a:gdLst>
                <a:gd name="connsiteX0" fmla="*/ 195273 w 380150"/>
                <a:gd name="connsiteY0" fmla="*/ 511563 h 511623"/>
                <a:gd name="connsiteX1" fmla="*/ 52641 w 380150"/>
                <a:gd name="connsiteY1" fmla="*/ 460628 h 511623"/>
                <a:gd name="connsiteX2" fmla="*/ -65 w 380150"/>
                <a:gd name="connsiteY2" fmla="*/ 313416 h 511623"/>
                <a:gd name="connsiteX3" fmla="*/ -65 w 380150"/>
                <a:gd name="connsiteY3" fmla="*/ 198187 h 511623"/>
                <a:gd name="connsiteX4" fmla="*/ 52641 w 380150"/>
                <a:gd name="connsiteY4" fmla="*/ 50950 h 511623"/>
                <a:gd name="connsiteX5" fmla="*/ 195273 w 380150"/>
                <a:gd name="connsiteY5" fmla="*/ -61 h 511623"/>
                <a:gd name="connsiteX6" fmla="*/ 331909 w 380150"/>
                <a:gd name="connsiteY6" fmla="*/ 49128 h 511623"/>
                <a:gd name="connsiteX7" fmla="*/ 379984 w 380150"/>
                <a:gd name="connsiteY7" fmla="*/ 183233 h 511623"/>
                <a:gd name="connsiteX8" fmla="*/ 379984 w 380150"/>
                <a:gd name="connsiteY8" fmla="*/ 187458 h 511623"/>
                <a:gd name="connsiteX9" fmla="*/ 304885 w 380150"/>
                <a:gd name="connsiteY9" fmla="*/ 187458 h 511623"/>
                <a:gd name="connsiteX10" fmla="*/ 304885 w 380150"/>
                <a:gd name="connsiteY10" fmla="*/ 181133 h 511623"/>
                <a:gd name="connsiteX11" fmla="*/ 277837 w 380150"/>
                <a:gd name="connsiteY11" fmla="*/ 99632 h 511623"/>
                <a:gd name="connsiteX12" fmla="*/ 195273 w 380150"/>
                <a:gd name="connsiteY12" fmla="*/ 68257 h 511623"/>
                <a:gd name="connsiteX13" fmla="*/ 107447 w 380150"/>
                <a:gd name="connsiteY13" fmla="*/ 102340 h 511623"/>
                <a:gd name="connsiteX14" fmla="*/ 75844 w 380150"/>
                <a:gd name="connsiteY14" fmla="*/ 196770 h 511623"/>
                <a:gd name="connsiteX15" fmla="*/ 75844 w 380150"/>
                <a:gd name="connsiteY15" fmla="*/ 314808 h 511623"/>
                <a:gd name="connsiteX16" fmla="*/ 107447 w 380150"/>
                <a:gd name="connsiteY16" fmla="*/ 408985 h 511623"/>
                <a:gd name="connsiteX17" fmla="*/ 195273 w 380150"/>
                <a:gd name="connsiteY17" fmla="*/ 443422 h 511623"/>
                <a:gd name="connsiteX18" fmla="*/ 277837 w 380150"/>
                <a:gd name="connsiteY18" fmla="*/ 411439 h 511623"/>
                <a:gd name="connsiteX19" fmla="*/ 304885 w 380150"/>
                <a:gd name="connsiteY19" fmla="*/ 330268 h 511623"/>
                <a:gd name="connsiteX20" fmla="*/ 304885 w 380150"/>
                <a:gd name="connsiteY20" fmla="*/ 318325 h 511623"/>
                <a:gd name="connsiteX21" fmla="*/ 380085 w 380150"/>
                <a:gd name="connsiteY21" fmla="*/ 318325 h 511623"/>
                <a:gd name="connsiteX22" fmla="*/ 380085 w 380150"/>
                <a:gd name="connsiteY22" fmla="*/ 328168 h 511623"/>
                <a:gd name="connsiteX23" fmla="*/ 332010 w 380150"/>
                <a:gd name="connsiteY23" fmla="*/ 462273 h 511623"/>
                <a:gd name="connsiteX24" fmla="*/ 195375 w 380150"/>
                <a:gd name="connsiteY24" fmla="*/ 511461 h 5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150" h="511623">
                  <a:moveTo>
                    <a:pt x="195273" y="511563"/>
                  </a:moveTo>
                  <a:cubicBezTo>
                    <a:pt x="135306" y="511563"/>
                    <a:pt x="87761" y="494584"/>
                    <a:pt x="52641" y="460628"/>
                  </a:cubicBezTo>
                  <a:cubicBezTo>
                    <a:pt x="17521" y="426672"/>
                    <a:pt x="-48" y="377602"/>
                    <a:pt x="-65" y="313416"/>
                  </a:cubicBezTo>
                  <a:lnTo>
                    <a:pt x="-65" y="198187"/>
                  </a:lnTo>
                  <a:cubicBezTo>
                    <a:pt x="-65" y="134001"/>
                    <a:pt x="17504" y="84923"/>
                    <a:pt x="52641" y="50950"/>
                  </a:cubicBezTo>
                  <a:cubicBezTo>
                    <a:pt x="87778" y="16976"/>
                    <a:pt x="135323" y="-27"/>
                    <a:pt x="195273" y="-61"/>
                  </a:cubicBezTo>
                  <a:cubicBezTo>
                    <a:pt x="254312" y="-61"/>
                    <a:pt x="299858" y="16335"/>
                    <a:pt x="331909" y="49128"/>
                  </a:cubicBezTo>
                  <a:cubicBezTo>
                    <a:pt x="363960" y="81920"/>
                    <a:pt x="379984" y="126623"/>
                    <a:pt x="379984" y="183233"/>
                  </a:cubicBezTo>
                  <a:lnTo>
                    <a:pt x="379984" y="187458"/>
                  </a:lnTo>
                  <a:lnTo>
                    <a:pt x="304885" y="187458"/>
                  </a:lnTo>
                  <a:lnTo>
                    <a:pt x="304885" y="181133"/>
                  </a:lnTo>
                  <a:cubicBezTo>
                    <a:pt x="304885" y="147885"/>
                    <a:pt x="295870" y="120717"/>
                    <a:pt x="277837" y="99632"/>
                  </a:cubicBezTo>
                  <a:cubicBezTo>
                    <a:pt x="259803" y="78547"/>
                    <a:pt x="232284" y="68088"/>
                    <a:pt x="195273" y="68257"/>
                  </a:cubicBezTo>
                  <a:cubicBezTo>
                    <a:pt x="157792" y="68257"/>
                    <a:pt x="128517" y="79618"/>
                    <a:pt x="107447" y="102340"/>
                  </a:cubicBezTo>
                  <a:cubicBezTo>
                    <a:pt x="86378" y="125062"/>
                    <a:pt x="75844" y="156538"/>
                    <a:pt x="75844" y="196770"/>
                  </a:cubicBezTo>
                  <a:lnTo>
                    <a:pt x="75844" y="314808"/>
                  </a:lnTo>
                  <a:cubicBezTo>
                    <a:pt x="75844" y="354634"/>
                    <a:pt x="86378" y="386028"/>
                    <a:pt x="107447" y="408985"/>
                  </a:cubicBezTo>
                  <a:cubicBezTo>
                    <a:pt x="128517" y="431942"/>
                    <a:pt x="157792" y="443422"/>
                    <a:pt x="195273" y="443422"/>
                  </a:cubicBezTo>
                  <a:cubicBezTo>
                    <a:pt x="232284" y="443422"/>
                    <a:pt x="259803" y="432762"/>
                    <a:pt x="277837" y="411439"/>
                  </a:cubicBezTo>
                  <a:cubicBezTo>
                    <a:pt x="295870" y="390117"/>
                    <a:pt x="304885" y="363060"/>
                    <a:pt x="304885" y="330268"/>
                  </a:cubicBezTo>
                  <a:lnTo>
                    <a:pt x="304885" y="318325"/>
                  </a:lnTo>
                  <a:lnTo>
                    <a:pt x="380085" y="318325"/>
                  </a:lnTo>
                  <a:lnTo>
                    <a:pt x="380085" y="328168"/>
                  </a:lnTo>
                  <a:cubicBezTo>
                    <a:pt x="380085" y="384846"/>
                    <a:pt x="364061" y="429548"/>
                    <a:pt x="332010" y="462273"/>
                  </a:cubicBezTo>
                  <a:cubicBezTo>
                    <a:pt x="299959" y="494997"/>
                    <a:pt x="254414" y="511393"/>
                    <a:pt x="195375" y="511461"/>
                  </a:cubicBezTo>
                </a:path>
              </a:pathLst>
            </a:custGeom>
            <a:solidFill>
              <a:schemeClr val="bg1"/>
            </a:solidFill>
            <a:ln w="2517" cap="flat">
              <a:noFill/>
              <a:prstDash val="solid"/>
              <a:miter/>
            </a:ln>
          </p:spPr>
          <p:txBody>
            <a:bodyPr rtlCol="0" anchor="ctr"/>
            <a:lstStyle/>
            <a:p>
              <a:endParaRPr lang="en-US" noProof="0"/>
            </a:p>
          </p:txBody>
        </p:sp>
      </p:grpSp>
      <p:pic>
        <p:nvPicPr>
          <p:cNvPr id="79" name="Grafik 78">
            <a:extLst>
              <a:ext uri="{FF2B5EF4-FFF2-40B4-BE49-F238E27FC236}">
                <a16:creationId xmlns:a16="http://schemas.microsoft.com/office/drawing/2014/main" id="{AF9D9817-45CE-4A49-8608-C6BE4D8A1A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34257" y="4454987"/>
            <a:ext cx="5854027" cy="359605"/>
          </a:xfrm>
          <a:prstGeom prst="rect">
            <a:avLst/>
          </a:prstGeom>
        </p:spPr>
      </p:pic>
      <p:sp>
        <p:nvSpPr>
          <p:cNvPr id="13" name="Bildplatzhalter 2">
            <a:extLst>
              <a:ext uri="{FF2B5EF4-FFF2-40B4-BE49-F238E27FC236}">
                <a16:creationId xmlns:a16="http://schemas.microsoft.com/office/drawing/2014/main" id="{0AE269DC-5820-411D-B5B5-85EC9AF252F3}"/>
              </a:ext>
            </a:extLst>
          </p:cNvPr>
          <p:cNvSpPr>
            <a:spLocks noGrp="1"/>
          </p:cNvSpPr>
          <p:nvPr>
            <p:ph type="pic" sz="quarter" idx="13" hasCustomPrompt="1"/>
          </p:nvPr>
        </p:nvSpPr>
        <p:spPr>
          <a:xfrm>
            <a:off x="5615825" y="413800"/>
            <a:ext cx="2044987" cy="756000"/>
          </a:xfrm>
          <a:prstGeom prst="rect">
            <a:avLst/>
          </a:prstGeom>
        </p:spPr>
        <p:txBody>
          <a:bodyPr anchor="ctr">
            <a:noAutofit/>
          </a:bodyPr>
          <a:lstStyle>
            <a:lvl1pPr algn="ctr">
              <a:defRPr sz="1100">
                <a:solidFill>
                  <a:schemeClr val="bg1"/>
                </a:solidFill>
              </a:defRPr>
            </a:lvl1pPr>
          </a:lstStyle>
          <a:p>
            <a:r>
              <a:rPr lang="en-US" noProof="0"/>
              <a:t>Placeholder Logo</a:t>
            </a:r>
          </a:p>
        </p:txBody>
      </p:sp>
      <p:sp>
        <p:nvSpPr>
          <p:cNvPr id="16" name="Textfeld 16">
            <a:extLst>
              <a:ext uri="{FF2B5EF4-FFF2-40B4-BE49-F238E27FC236}">
                <a16:creationId xmlns:a16="http://schemas.microsoft.com/office/drawing/2014/main" id="{6EB6C1ED-65B7-4C55-AE8D-C466B9DF1186}"/>
              </a:ext>
            </a:extLst>
          </p:cNvPr>
          <p:cNvSpPr txBox="1"/>
          <p:nvPr userDrawn="1"/>
        </p:nvSpPr>
        <p:spPr>
          <a:xfrm>
            <a:off x="7626837" y="4605746"/>
            <a:ext cx="1083886" cy="248722"/>
          </a:xfrm>
          <a:prstGeom prst="rect">
            <a:avLst/>
          </a:prstGeom>
          <a:noFill/>
        </p:spPr>
        <p:txBody>
          <a:bodyPr wrap="none" lIns="0" tIns="0" rIns="0" bIns="0" rtlCol="0" anchor="b">
            <a:spAutoFit/>
          </a:bodyPr>
          <a:lstStyle/>
          <a:p>
            <a:pPr algn="r">
              <a:lnSpc>
                <a:spcPct val="125000"/>
              </a:lnSpc>
            </a:pPr>
            <a:r>
              <a:rPr lang="en-US" sz="1400" b="0" i="0" spc="0" baseline="0" noProof="0">
                <a:solidFill>
                  <a:schemeClr val="bg1"/>
                </a:solidFill>
                <a:latin typeface="+mn-lt"/>
                <a:cs typeface="Franklin Gothic Book"/>
              </a:rPr>
              <a:t>www.cemm.at</a:t>
            </a:r>
          </a:p>
        </p:txBody>
      </p:sp>
    </p:spTree>
    <p:extLst>
      <p:ext uri="{BB962C8B-B14F-4D97-AF65-F5344CB8AC3E}">
        <p14:creationId xmlns:p14="http://schemas.microsoft.com/office/powerpoint/2010/main" val="118725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Team big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hasCustomPrompt="1"/>
          </p:nvPr>
        </p:nvSpPr>
        <p:spPr>
          <a:xfrm>
            <a:off x="431800" y="2966197"/>
            <a:ext cx="1800000" cy="461473"/>
          </a:xfrm>
          <a:prstGeom prst="rect">
            <a:avLst/>
          </a:prstGeom>
        </p:spPr>
        <p:txBody>
          <a:bodyPr wrap="square" anchor="b">
            <a:spAutoFit/>
          </a:bodyPr>
          <a:lstStyle>
            <a:lvl1pPr>
              <a:defRPr sz="1400">
                <a:solidFill>
                  <a:schemeClr val="accent1"/>
                </a:solidFill>
              </a:defRPr>
            </a:lvl1pPr>
          </a:lstStyle>
          <a:p>
            <a:pPr lvl="0"/>
            <a:r>
              <a:rPr lang="en-US" noProof="0"/>
              <a:t>First name</a:t>
            </a:r>
            <a:br>
              <a:rPr lang="en-US" noProof="0"/>
            </a:br>
            <a:r>
              <a:rPr lang="en-US" noProof="0"/>
              <a:t>Last name </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3569928"/>
            <a:ext cx="1800000" cy="698461"/>
          </a:xfrm>
          <a:prstGeom prst="rect">
            <a:avLst/>
          </a:prstGeom>
        </p:spPr>
        <p:txBody>
          <a:bodyPr wrap="square">
            <a:spAutoFit/>
          </a:bodyPr>
          <a:lstStyle>
            <a:lvl1pPr>
              <a:defRPr sz="1400"/>
            </a:lvl1pPr>
            <a:lvl2pPr>
              <a:defRPr sz="1400"/>
            </a:lvl2pPr>
            <a:lvl3pPr>
              <a:defRPr sz="1400"/>
            </a:lvl3pPr>
          </a:lstStyle>
          <a:p>
            <a:pPr lvl="0"/>
            <a:r>
              <a:rPr lang="en-US" noProof="0"/>
              <a:t>Click to edit Master text styles</a:t>
            </a:r>
          </a:p>
          <a:p>
            <a:pPr lvl="1"/>
            <a:r>
              <a:rPr lang="en-US" noProof="0"/>
              <a:t>Second level</a:t>
            </a:r>
          </a:p>
        </p:txBody>
      </p:sp>
      <p:sp>
        <p:nvSpPr>
          <p:cNvPr id="7" name="Textplatzhalter 6">
            <a:extLst>
              <a:ext uri="{FF2B5EF4-FFF2-40B4-BE49-F238E27FC236}">
                <a16:creationId xmlns:a16="http://schemas.microsoft.com/office/drawing/2014/main" id="{0B3C5660-A01A-41AF-8E3B-6685600D870B}"/>
              </a:ext>
            </a:extLst>
          </p:cNvPr>
          <p:cNvSpPr>
            <a:spLocks noGrp="1"/>
          </p:cNvSpPr>
          <p:nvPr>
            <p:ph type="body" sz="quarter" idx="13" hasCustomPrompt="1"/>
          </p:nvPr>
        </p:nvSpPr>
        <p:spPr>
          <a:xfrm>
            <a:off x="2591933" y="2966197"/>
            <a:ext cx="1800000" cy="461473"/>
          </a:xfrm>
          <a:prstGeom prst="rect">
            <a:avLst/>
          </a:prstGeom>
        </p:spPr>
        <p:txBody>
          <a:bodyPr wrap="square" anchor="b">
            <a:spAutoFit/>
          </a:bodyPr>
          <a:lstStyle>
            <a:lvl1pPr>
              <a:defRPr sz="1400">
                <a:solidFill>
                  <a:schemeClr val="accent1"/>
                </a:solidFill>
              </a:defRPr>
            </a:lvl1pPr>
          </a:lstStyle>
          <a:p>
            <a:pPr lvl="0"/>
            <a:r>
              <a:rPr lang="en-US" noProof="0"/>
              <a:t>First name</a:t>
            </a:r>
            <a:br>
              <a:rPr lang="en-US" noProof="0"/>
            </a:br>
            <a:r>
              <a:rPr lang="en-US" noProof="0"/>
              <a:t>Last name </a:t>
            </a:r>
          </a:p>
        </p:txBody>
      </p:sp>
      <p:sp>
        <p:nvSpPr>
          <p:cNvPr id="10" name="Textplatzhalter 9">
            <a:extLst>
              <a:ext uri="{FF2B5EF4-FFF2-40B4-BE49-F238E27FC236}">
                <a16:creationId xmlns:a16="http://schemas.microsoft.com/office/drawing/2014/main" id="{E9D68B3D-9405-4CE1-B46F-96857CD8F480}"/>
              </a:ext>
            </a:extLst>
          </p:cNvPr>
          <p:cNvSpPr>
            <a:spLocks noGrp="1"/>
          </p:cNvSpPr>
          <p:nvPr>
            <p:ph type="body" sz="quarter" idx="14"/>
          </p:nvPr>
        </p:nvSpPr>
        <p:spPr>
          <a:xfrm>
            <a:off x="2591933" y="3569928"/>
            <a:ext cx="1800000" cy="698461"/>
          </a:xfrm>
          <a:prstGeom prst="rect">
            <a:avLst/>
          </a:prstGeom>
        </p:spPr>
        <p:txBody>
          <a:bodyPr wrap="square">
            <a:spAutoFit/>
          </a:bodyPr>
          <a:lstStyle>
            <a:lvl1pPr>
              <a:defRPr sz="1400"/>
            </a:lvl1pPr>
            <a:lvl2pPr>
              <a:defRPr sz="1400"/>
            </a:lvl2pPr>
            <a:lvl5pPr>
              <a:defRPr/>
            </a:lvl5pPr>
          </a:lstStyle>
          <a:p>
            <a:pPr lvl="0"/>
            <a:r>
              <a:rPr lang="en-US" noProof="0"/>
              <a:t>Click to edit Master text styles</a:t>
            </a:r>
          </a:p>
          <a:p>
            <a:pPr lvl="1"/>
            <a:r>
              <a:rPr lang="en-US" noProof="0"/>
              <a:t>Second level</a:t>
            </a:r>
          </a:p>
        </p:txBody>
      </p:sp>
      <p:sp>
        <p:nvSpPr>
          <p:cNvPr id="8" name="Bildplatzhalter 8">
            <a:extLst>
              <a:ext uri="{FF2B5EF4-FFF2-40B4-BE49-F238E27FC236}">
                <a16:creationId xmlns:a16="http://schemas.microsoft.com/office/drawing/2014/main" id="{DB8BB466-7B3D-4F39-849E-51689F6B9D45}"/>
              </a:ext>
            </a:extLst>
          </p:cNvPr>
          <p:cNvSpPr>
            <a:spLocks noGrp="1" noChangeAspect="1"/>
          </p:cNvSpPr>
          <p:nvPr>
            <p:ph type="pic" sz="quarter" idx="16" hasCustomPrompt="1"/>
          </p:nvPr>
        </p:nvSpPr>
        <p:spPr>
          <a:xfrm>
            <a:off x="431800" y="1023938"/>
            <a:ext cx="1800000" cy="1800000"/>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a:t>
            </a:r>
          </a:p>
        </p:txBody>
      </p:sp>
      <p:sp>
        <p:nvSpPr>
          <p:cNvPr id="11" name="Bildplatzhalter 8">
            <a:extLst>
              <a:ext uri="{FF2B5EF4-FFF2-40B4-BE49-F238E27FC236}">
                <a16:creationId xmlns:a16="http://schemas.microsoft.com/office/drawing/2014/main" id="{B7E4C193-031E-42E4-9829-BF917146F848}"/>
              </a:ext>
            </a:extLst>
          </p:cNvPr>
          <p:cNvSpPr>
            <a:spLocks noGrp="1" noChangeAspect="1"/>
          </p:cNvSpPr>
          <p:nvPr>
            <p:ph type="pic" sz="quarter" idx="17" hasCustomPrompt="1"/>
          </p:nvPr>
        </p:nvSpPr>
        <p:spPr>
          <a:xfrm>
            <a:off x="2591933" y="1023938"/>
            <a:ext cx="1800000" cy="1800000"/>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a:t>Click to add </a:t>
            </a:r>
            <a:br>
              <a:rPr lang="en-US" noProof="0"/>
            </a:br>
            <a:r>
              <a:rPr lang="en-US" noProof="0"/>
              <a:t>picture</a:t>
            </a:r>
          </a:p>
        </p:txBody>
      </p:sp>
      <p:sp>
        <p:nvSpPr>
          <p:cNvPr id="12" name="Bildplatzhalter 8">
            <a:extLst>
              <a:ext uri="{FF2B5EF4-FFF2-40B4-BE49-F238E27FC236}">
                <a16:creationId xmlns:a16="http://schemas.microsoft.com/office/drawing/2014/main" id="{25C7E7F9-CE6E-4FC0-ABD8-C3DD807F18CD}"/>
              </a:ext>
            </a:extLst>
          </p:cNvPr>
          <p:cNvSpPr>
            <a:spLocks noGrp="1" noChangeAspect="1"/>
          </p:cNvSpPr>
          <p:nvPr>
            <p:ph type="pic" sz="quarter" idx="18" hasCustomPrompt="1"/>
          </p:nvPr>
        </p:nvSpPr>
        <p:spPr>
          <a:xfrm>
            <a:off x="4752066" y="1023938"/>
            <a:ext cx="1800000" cy="1800000"/>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a:t>Click to add </a:t>
            </a:r>
            <a:br>
              <a:rPr lang="en-US" noProof="0"/>
            </a:br>
            <a:r>
              <a:rPr lang="en-US" noProof="0"/>
              <a:t>picture</a:t>
            </a:r>
          </a:p>
        </p:txBody>
      </p:sp>
      <p:sp>
        <p:nvSpPr>
          <p:cNvPr id="13" name="Bildplatzhalter 8">
            <a:extLst>
              <a:ext uri="{FF2B5EF4-FFF2-40B4-BE49-F238E27FC236}">
                <a16:creationId xmlns:a16="http://schemas.microsoft.com/office/drawing/2014/main" id="{B03CA004-C7C7-4697-8F6A-EAC66FD6F013}"/>
              </a:ext>
            </a:extLst>
          </p:cNvPr>
          <p:cNvSpPr>
            <a:spLocks noGrp="1" noChangeAspect="1"/>
          </p:cNvSpPr>
          <p:nvPr>
            <p:ph type="pic" sz="quarter" idx="19" hasCustomPrompt="1"/>
          </p:nvPr>
        </p:nvSpPr>
        <p:spPr>
          <a:xfrm>
            <a:off x="6912200" y="1023938"/>
            <a:ext cx="1800000" cy="1800000"/>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a:t>Click to add </a:t>
            </a:r>
            <a:br>
              <a:rPr lang="en-US" noProof="0"/>
            </a:br>
            <a:r>
              <a:rPr lang="en-US" noProof="0"/>
              <a:t>picture</a:t>
            </a:r>
          </a:p>
        </p:txBody>
      </p:sp>
      <p:sp>
        <p:nvSpPr>
          <p:cNvPr id="6" name="Textplatzhalter 5">
            <a:extLst>
              <a:ext uri="{FF2B5EF4-FFF2-40B4-BE49-F238E27FC236}">
                <a16:creationId xmlns:a16="http://schemas.microsoft.com/office/drawing/2014/main" id="{E885BB28-5EDE-41E9-9727-806629E679A3}"/>
              </a:ext>
            </a:extLst>
          </p:cNvPr>
          <p:cNvSpPr>
            <a:spLocks noGrp="1"/>
          </p:cNvSpPr>
          <p:nvPr>
            <p:ph type="body" sz="quarter" idx="20" hasCustomPrompt="1"/>
          </p:nvPr>
        </p:nvSpPr>
        <p:spPr>
          <a:xfrm>
            <a:off x="4752066" y="2966197"/>
            <a:ext cx="1800000" cy="461473"/>
          </a:xfrm>
          <a:prstGeom prst="rect">
            <a:avLst/>
          </a:prstGeom>
        </p:spPr>
        <p:txBody>
          <a:bodyPr wrap="square" anchor="b">
            <a:spAutoFit/>
          </a:bodyPr>
          <a:lstStyle>
            <a:lvl1pPr>
              <a:defRPr sz="1400">
                <a:solidFill>
                  <a:schemeClr val="accent1"/>
                </a:solidFill>
              </a:defRPr>
            </a:lvl1pPr>
            <a:lvl2pPr>
              <a:defRPr sz="1400"/>
            </a:lvl2pPr>
            <a:lvl3pPr>
              <a:defRPr sz="1400"/>
            </a:lvl3pPr>
            <a:lvl4pPr>
              <a:defRPr sz="1400"/>
            </a:lvl4pPr>
            <a:lvl5pPr>
              <a:defRPr sz="1400"/>
            </a:lvl5pPr>
          </a:lstStyle>
          <a:p>
            <a:pPr lvl="0"/>
            <a:r>
              <a:rPr lang="en-US" noProof="0"/>
              <a:t>First name</a:t>
            </a:r>
            <a:br>
              <a:rPr lang="en-US" noProof="0"/>
            </a:br>
            <a:r>
              <a:rPr lang="en-US" noProof="0"/>
              <a:t>Last name </a:t>
            </a:r>
          </a:p>
        </p:txBody>
      </p:sp>
      <p:sp>
        <p:nvSpPr>
          <p:cNvPr id="15" name="Textplatzhalter 14">
            <a:extLst>
              <a:ext uri="{FF2B5EF4-FFF2-40B4-BE49-F238E27FC236}">
                <a16:creationId xmlns:a16="http://schemas.microsoft.com/office/drawing/2014/main" id="{B575757A-EE93-42CF-BF46-C33FD5F8578F}"/>
              </a:ext>
            </a:extLst>
          </p:cNvPr>
          <p:cNvSpPr>
            <a:spLocks noGrp="1"/>
          </p:cNvSpPr>
          <p:nvPr>
            <p:ph type="body" sz="quarter" idx="21" hasCustomPrompt="1"/>
          </p:nvPr>
        </p:nvSpPr>
        <p:spPr>
          <a:xfrm>
            <a:off x="6912200" y="2966197"/>
            <a:ext cx="1800000" cy="461473"/>
          </a:xfrm>
          <a:prstGeom prst="rect">
            <a:avLst/>
          </a:prstGeom>
        </p:spPr>
        <p:txBody>
          <a:bodyPr wrap="square" anchor="b">
            <a:spAutoFit/>
          </a:bodyPr>
          <a:lstStyle>
            <a:lvl1pPr>
              <a:defRPr sz="1400">
                <a:solidFill>
                  <a:schemeClr val="accent1"/>
                </a:solidFill>
              </a:defRPr>
            </a:lvl1pPr>
            <a:lvl2pPr>
              <a:defRPr sz="1400"/>
            </a:lvl2pPr>
            <a:lvl3pPr>
              <a:defRPr sz="1400"/>
            </a:lvl3pPr>
            <a:lvl4pPr>
              <a:defRPr sz="1400"/>
            </a:lvl4pPr>
            <a:lvl5pPr>
              <a:defRPr sz="1400"/>
            </a:lvl5pPr>
          </a:lstStyle>
          <a:p>
            <a:pPr lvl="0"/>
            <a:r>
              <a:rPr lang="en-US" noProof="0"/>
              <a:t>First name</a:t>
            </a:r>
            <a:br>
              <a:rPr lang="en-US" noProof="0"/>
            </a:br>
            <a:r>
              <a:rPr lang="en-US" noProof="0"/>
              <a:t>Last name </a:t>
            </a:r>
          </a:p>
        </p:txBody>
      </p:sp>
      <p:sp>
        <p:nvSpPr>
          <p:cNvPr id="17" name="Textplatzhalter 16">
            <a:extLst>
              <a:ext uri="{FF2B5EF4-FFF2-40B4-BE49-F238E27FC236}">
                <a16:creationId xmlns:a16="http://schemas.microsoft.com/office/drawing/2014/main" id="{7D13B373-A4C3-4EBF-A2B9-43A62C344845}"/>
              </a:ext>
            </a:extLst>
          </p:cNvPr>
          <p:cNvSpPr>
            <a:spLocks noGrp="1"/>
          </p:cNvSpPr>
          <p:nvPr>
            <p:ph type="body" sz="quarter" idx="22"/>
          </p:nvPr>
        </p:nvSpPr>
        <p:spPr>
          <a:xfrm>
            <a:off x="4752066" y="3569928"/>
            <a:ext cx="1800000" cy="698461"/>
          </a:xfrm>
          <a:prstGeom prst="rect">
            <a:avLst/>
          </a:prstGeom>
        </p:spPr>
        <p:txBody>
          <a:bodyPr wrap="square">
            <a:sp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p:txBody>
      </p:sp>
      <p:sp>
        <p:nvSpPr>
          <p:cNvPr id="19" name="Textplatzhalter 18">
            <a:extLst>
              <a:ext uri="{FF2B5EF4-FFF2-40B4-BE49-F238E27FC236}">
                <a16:creationId xmlns:a16="http://schemas.microsoft.com/office/drawing/2014/main" id="{15B7767A-F512-42F7-910E-8776A36AFE79}"/>
              </a:ext>
            </a:extLst>
          </p:cNvPr>
          <p:cNvSpPr>
            <a:spLocks noGrp="1"/>
          </p:cNvSpPr>
          <p:nvPr>
            <p:ph type="body" sz="quarter" idx="23"/>
          </p:nvPr>
        </p:nvSpPr>
        <p:spPr>
          <a:xfrm>
            <a:off x="6912200" y="3569928"/>
            <a:ext cx="1800000" cy="698461"/>
          </a:xfrm>
          <a:prstGeom prst="rect">
            <a:avLst/>
          </a:prstGeom>
        </p:spPr>
        <p:txBody>
          <a:bodyPr wrap="square">
            <a:sp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50594701"/>
      </p:ext>
    </p:extLst>
  </p:cSld>
  <p:clrMapOvr>
    <a:masterClrMapping/>
  </p:clrMapOvr>
  <p:transition>
    <p:fade/>
  </p:transition>
  <p:extLst>
    <p:ext uri="{DCECCB84-F9BA-43D5-87BE-67443E8EF086}">
      <p15:sldGuideLst xmlns:p15="http://schemas.microsoft.com/office/powerpoint/2012/main">
        <p15:guide id="1" pos="1633" userDrawn="1">
          <p15:clr>
            <a:srgbClr val="FBAE40"/>
          </p15:clr>
        </p15:guide>
        <p15:guide id="2" pos="2993">
          <p15:clr>
            <a:srgbClr val="FBAE40"/>
          </p15:clr>
        </p15:guide>
        <p15:guide id="3" pos="435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Team small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hasCustomPrompt="1"/>
          </p:nvPr>
        </p:nvSpPr>
        <p:spPr>
          <a:xfrm>
            <a:off x="431800" y="2966197"/>
            <a:ext cx="1800000" cy="461473"/>
          </a:xfrm>
          <a:prstGeom prst="rect">
            <a:avLst/>
          </a:prstGeom>
        </p:spPr>
        <p:txBody>
          <a:bodyPr wrap="square" anchor="b">
            <a:spAutoFit/>
          </a:bodyPr>
          <a:lstStyle>
            <a:lvl1pPr>
              <a:defRPr sz="1400">
                <a:solidFill>
                  <a:schemeClr val="accent1"/>
                </a:solidFill>
              </a:defRPr>
            </a:lvl1pPr>
          </a:lstStyle>
          <a:p>
            <a:pPr lvl="0"/>
            <a:r>
              <a:rPr lang="en-US" noProof="0" dirty="0"/>
              <a:t>First name</a:t>
            </a:r>
            <a:br>
              <a:rPr lang="en-US" noProof="0" dirty="0"/>
            </a:br>
            <a:r>
              <a:rPr lang="en-US" noProof="0" dirty="0"/>
              <a:t>Last name </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800" y="3569928"/>
            <a:ext cx="1800000" cy="698461"/>
          </a:xfrm>
          <a:prstGeom prst="rect">
            <a:avLst/>
          </a:prstGeom>
        </p:spPr>
        <p:txBody>
          <a:bodyPr wrap="square">
            <a:spAutoFit/>
          </a:bodyPr>
          <a:lstStyle>
            <a:lvl1pPr>
              <a:defRPr sz="1400"/>
            </a:lvl1pPr>
            <a:lvl2pPr>
              <a:defRPr sz="1400"/>
            </a:lvl2pPr>
            <a:lvl3pPr>
              <a:defRPr sz="1400"/>
            </a:lvl3pPr>
          </a:lstStyle>
          <a:p>
            <a:pPr lvl="0"/>
            <a:r>
              <a:rPr lang="en-US" noProof="0"/>
              <a:t>Click to edit Master text styles</a:t>
            </a:r>
          </a:p>
          <a:p>
            <a:pPr lvl="1"/>
            <a:r>
              <a:rPr lang="en-US" noProof="0"/>
              <a:t>Second level</a:t>
            </a:r>
          </a:p>
        </p:txBody>
      </p:sp>
      <p:sp>
        <p:nvSpPr>
          <p:cNvPr id="7" name="Textplatzhalter 6">
            <a:extLst>
              <a:ext uri="{FF2B5EF4-FFF2-40B4-BE49-F238E27FC236}">
                <a16:creationId xmlns:a16="http://schemas.microsoft.com/office/drawing/2014/main" id="{0B3C5660-A01A-41AF-8E3B-6685600D870B}"/>
              </a:ext>
            </a:extLst>
          </p:cNvPr>
          <p:cNvSpPr>
            <a:spLocks noGrp="1"/>
          </p:cNvSpPr>
          <p:nvPr>
            <p:ph type="body" sz="quarter" idx="13" hasCustomPrompt="1"/>
          </p:nvPr>
        </p:nvSpPr>
        <p:spPr>
          <a:xfrm>
            <a:off x="2591933" y="2966197"/>
            <a:ext cx="1800000" cy="461473"/>
          </a:xfrm>
          <a:prstGeom prst="rect">
            <a:avLst/>
          </a:prstGeom>
        </p:spPr>
        <p:txBody>
          <a:bodyPr wrap="square" anchor="b">
            <a:spAutoFit/>
          </a:bodyPr>
          <a:lstStyle>
            <a:lvl1pPr>
              <a:defRPr sz="1400">
                <a:solidFill>
                  <a:schemeClr val="accent1"/>
                </a:solidFill>
              </a:defRPr>
            </a:lvl1pPr>
          </a:lstStyle>
          <a:p>
            <a:pPr lvl="0"/>
            <a:r>
              <a:rPr lang="en-US" noProof="0"/>
              <a:t>First name</a:t>
            </a:r>
            <a:br>
              <a:rPr lang="en-US" noProof="0"/>
            </a:br>
            <a:r>
              <a:rPr lang="en-US" noProof="0"/>
              <a:t>Last name </a:t>
            </a:r>
          </a:p>
        </p:txBody>
      </p:sp>
      <p:sp>
        <p:nvSpPr>
          <p:cNvPr id="10" name="Textplatzhalter 9">
            <a:extLst>
              <a:ext uri="{FF2B5EF4-FFF2-40B4-BE49-F238E27FC236}">
                <a16:creationId xmlns:a16="http://schemas.microsoft.com/office/drawing/2014/main" id="{E9D68B3D-9405-4CE1-B46F-96857CD8F480}"/>
              </a:ext>
            </a:extLst>
          </p:cNvPr>
          <p:cNvSpPr>
            <a:spLocks noGrp="1"/>
          </p:cNvSpPr>
          <p:nvPr>
            <p:ph type="body" sz="quarter" idx="14"/>
          </p:nvPr>
        </p:nvSpPr>
        <p:spPr>
          <a:xfrm>
            <a:off x="2591933" y="3569928"/>
            <a:ext cx="1800000" cy="698461"/>
          </a:xfrm>
          <a:prstGeom prst="rect">
            <a:avLst/>
          </a:prstGeom>
        </p:spPr>
        <p:txBody>
          <a:bodyPr wrap="square">
            <a:spAutoFit/>
          </a:bodyPr>
          <a:lstStyle>
            <a:lvl1pPr>
              <a:defRPr sz="1400"/>
            </a:lvl1pPr>
            <a:lvl2pPr>
              <a:defRPr sz="1400"/>
            </a:lvl2pPr>
            <a:lvl5pPr>
              <a:defRPr/>
            </a:lvl5pPr>
          </a:lstStyle>
          <a:p>
            <a:pPr lvl="0"/>
            <a:r>
              <a:rPr lang="en-US" noProof="0"/>
              <a:t>Click to edit Master text styles</a:t>
            </a:r>
          </a:p>
          <a:p>
            <a:pPr lvl="1"/>
            <a:r>
              <a:rPr lang="en-US" noProof="0"/>
              <a:t>Second level</a:t>
            </a:r>
          </a:p>
        </p:txBody>
      </p:sp>
      <p:sp>
        <p:nvSpPr>
          <p:cNvPr id="8" name="Bildplatzhalter 8">
            <a:extLst>
              <a:ext uri="{FF2B5EF4-FFF2-40B4-BE49-F238E27FC236}">
                <a16:creationId xmlns:a16="http://schemas.microsoft.com/office/drawing/2014/main" id="{DB8BB466-7B3D-4F39-849E-51689F6B9D45}"/>
              </a:ext>
            </a:extLst>
          </p:cNvPr>
          <p:cNvSpPr>
            <a:spLocks noGrp="1" noChangeAspect="1"/>
          </p:cNvSpPr>
          <p:nvPr>
            <p:ph type="pic" sz="quarter" idx="16" hasCustomPrompt="1"/>
          </p:nvPr>
        </p:nvSpPr>
        <p:spPr>
          <a:xfrm>
            <a:off x="431800" y="1023938"/>
            <a:ext cx="1800000" cy="1800000"/>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a:t>
            </a:r>
          </a:p>
        </p:txBody>
      </p:sp>
      <p:sp>
        <p:nvSpPr>
          <p:cNvPr id="11" name="Bildplatzhalter 8">
            <a:extLst>
              <a:ext uri="{FF2B5EF4-FFF2-40B4-BE49-F238E27FC236}">
                <a16:creationId xmlns:a16="http://schemas.microsoft.com/office/drawing/2014/main" id="{B7E4C193-031E-42E4-9829-BF917146F848}"/>
              </a:ext>
            </a:extLst>
          </p:cNvPr>
          <p:cNvSpPr>
            <a:spLocks noGrp="1" noChangeAspect="1"/>
          </p:cNvSpPr>
          <p:nvPr>
            <p:ph type="pic" sz="quarter" idx="17" hasCustomPrompt="1"/>
          </p:nvPr>
        </p:nvSpPr>
        <p:spPr>
          <a:xfrm>
            <a:off x="2591933" y="1023938"/>
            <a:ext cx="1800000" cy="1800000"/>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a:t>
            </a:r>
          </a:p>
        </p:txBody>
      </p:sp>
      <p:sp>
        <p:nvSpPr>
          <p:cNvPr id="12" name="Bildplatzhalter 8">
            <a:extLst>
              <a:ext uri="{FF2B5EF4-FFF2-40B4-BE49-F238E27FC236}">
                <a16:creationId xmlns:a16="http://schemas.microsoft.com/office/drawing/2014/main" id="{25C7E7F9-CE6E-4FC0-ABD8-C3DD807F18CD}"/>
              </a:ext>
            </a:extLst>
          </p:cNvPr>
          <p:cNvSpPr>
            <a:spLocks noGrp="1" noChangeAspect="1"/>
          </p:cNvSpPr>
          <p:nvPr>
            <p:ph type="pic" sz="quarter" idx="18" hasCustomPrompt="1"/>
          </p:nvPr>
        </p:nvSpPr>
        <p:spPr>
          <a:xfrm>
            <a:off x="4752066" y="1023938"/>
            <a:ext cx="1800000" cy="1800000"/>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a:t>
            </a:r>
          </a:p>
        </p:txBody>
      </p:sp>
      <p:sp>
        <p:nvSpPr>
          <p:cNvPr id="13" name="Bildplatzhalter 8">
            <a:extLst>
              <a:ext uri="{FF2B5EF4-FFF2-40B4-BE49-F238E27FC236}">
                <a16:creationId xmlns:a16="http://schemas.microsoft.com/office/drawing/2014/main" id="{B03CA004-C7C7-4697-8F6A-EAC66FD6F013}"/>
              </a:ext>
            </a:extLst>
          </p:cNvPr>
          <p:cNvSpPr>
            <a:spLocks noGrp="1" noChangeAspect="1"/>
          </p:cNvSpPr>
          <p:nvPr>
            <p:ph type="pic" sz="quarter" idx="19" hasCustomPrompt="1"/>
          </p:nvPr>
        </p:nvSpPr>
        <p:spPr>
          <a:xfrm>
            <a:off x="6912200" y="1023938"/>
            <a:ext cx="1800000" cy="1800000"/>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a:t>
            </a:r>
          </a:p>
        </p:txBody>
      </p:sp>
      <p:sp>
        <p:nvSpPr>
          <p:cNvPr id="6" name="Textplatzhalter 5">
            <a:extLst>
              <a:ext uri="{FF2B5EF4-FFF2-40B4-BE49-F238E27FC236}">
                <a16:creationId xmlns:a16="http://schemas.microsoft.com/office/drawing/2014/main" id="{E885BB28-5EDE-41E9-9727-806629E679A3}"/>
              </a:ext>
            </a:extLst>
          </p:cNvPr>
          <p:cNvSpPr>
            <a:spLocks noGrp="1"/>
          </p:cNvSpPr>
          <p:nvPr>
            <p:ph type="body" sz="quarter" idx="20" hasCustomPrompt="1"/>
          </p:nvPr>
        </p:nvSpPr>
        <p:spPr>
          <a:xfrm>
            <a:off x="4752066" y="2966197"/>
            <a:ext cx="1800000" cy="461473"/>
          </a:xfrm>
          <a:prstGeom prst="rect">
            <a:avLst/>
          </a:prstGeom>
        </p:spPr>
        <p:txBody>
          <a:bodyPr wrap="square" anchor="b">
            <a:spAutoFit/>
          </a:bodyPr>
          <a:lstStyle>
            <a:lvl1pPr>
              <a:defRPr sz="1400">
                <a:solidFill>
                  <a:schemeClr val="accent1"/>
                </a:solidFill>
              </a:defRPr>
            </a:lvl1pPr>
            <a:lvl2pPr>
              <a:defRPr sz="1400"/>
            </a:lvl2pPr>
            <a:lvl3pPr>
              <a:defRPr sz="1400"/>
            </a:lvl3pPr>
            <a:lvl4pPr>
              <a:defRPr sz="1400"/>
            </a:lvl4pPr>
            <a:lvl5pPr>
              <a:defRPr sz="1400"/>
            </a:lvl5pPr>
          </a:lstStyle>
          <a:p>
            <a:pPr lvl="0"/>
            <a:r>
              <a:rPr lang="en-US" noProof="0"/>
              <a:t>First name</a:t>
            </a:r>
            <a:br>
              <a:rPr lang="en-US" noProof="0"/>
            </a:br>
            <a:r>
              <a:rPr lang="en-US" noProof="0"/>
              <a:t>Last name </a:t>
            </a:r>
          </a:p>
        </p:txBody>
      </p:sp>
      <p:sp>
        <p:nvSpPr>
          <p:cNvPr id="15" name="Textplatzhalter 14">
            <a:extLst>
              <a:ext uri="{FF2B5EF4-FFF2-40B4-BE49-F238E27FC236}">
                <a16:creationId xmlns:a16="http://schemas.microsoft.com/office/drawing/2014/main" id="{B575757A-EE93-42CF-BF46-C33FD5F8578F}"/>
              </a:ext>
            </a:extLst>
          </p:cNvPr>
          <p:cNvSpPr>
            <a:spLocks noGrp="1"/>
          </p:cNvSpPr>
          <p:nvPr>
            <p:ph type="body" sz="quarter" idx="21" hasCustomPrompt="1"/>
          </p:nvPr>
        </p:nvSpPr>
        <p:spPr>
          <a:xfrm>
            <a:off x="6912200" y="2966197"/>
            <a:ext cx="1800000" cy="461473"/>
          </a:xfrm>
          <a:prstGeom prst="rect">
            <a:avLst/>
          </a:prstGeom>
        </p:spPr>
        <p:txBody>
          <a:bodyPr wrap="square" anchor="b">
            <a:spAutoFit/>
          </a:bodyPr>
          <a:lstStyle>
            <a:lvl1pPr>
              <a:defRPr sz="1400">
                <a:solidFill>
                  <a:schemeClr val="accent1"/>
                </a:solidFill>
              </a:defRPr>
            </a:lvl1pPr>
            <a:lvl2pPr>
              <a:defRPr sz="1400"/>
            </a:lvl2pPr>
            <a:lvl3pPr>
              <a:defRPr sz="1400"/>
            </a:lvl3pPr>
            <a:lvl4pPr>
              <a:defRPr sz="1400"/>
            </a:lvl4pPr>
            <a:lvl5pPr>
              <a:defRPr sz="1400"/>
            </a:lvl5pPr>
          </a:lstStyle>
          <a:p>
            <a:pPr lvl="0"/>
            <a:r>
              <a:rPr lang="en-US" noProof="0"/>
              <a:t>First name</a:t>
            </a:r>
            <a:br>
              <a:rPr lang="en-US" noProof="0"/>
            </a:br>
            <a:r>
              <a:rPr lang="en-US" noProof="0"/>
              <a:t>Last name </a:t>
            </a:r>
          </a:p>
        </p:txBody>
      </p:sp>
      <p:sp>
        <p:nvSpPr>
          <p:cNvPr id="17" name="Textplatzhalter 16">
            <a:extLst>
              <a:ext uri="{FF2B5EF4-FFF2-40B4-BE49-F238E27FC236}">
                <a16:creationId xmlns:a16="http://schemas.microsoft.com/office/drawing/2014/main" id="{7D13B373-A4C3-4EBF-A2B9-43A62C344845}"/>
              </a:ext>
            </a:extLst>
          </p:cNvPr>
          <p:cNvSpPr>
            <a:spLocks noGrp="1"/>
          </p:cNvSpPr>
          <p:nvPr>
            <p:ph type="body" sz="quarter" idx="22"/>
          </p:nvPr>
        </p:nvSpPr>
        <p:spPr>
          <a:xfrm>
            <a:off x="4752066" y="3569928"/>
            <a:ext cx="1800000" cy="698461"/>
          </a:xfrm>
          <a:prstGeom prst="rect">
            <a:avLst/>
          </a:prstGeom>
        </p:spPr>
        <p:txBody>
          <a:bodyPr wrap="square">
            <a:sp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p:txBody>
      </p:sp>
      <p:sp>
        <p:nvSpPr>
          <p:cNvPr id="19" name="Textplatzhalter 18">
            <a:extLst>
              <a:ext uri="{FF2B5EF4-FFF2-40B4-BE49-F238E27FC236}">
                <a16:creationId xmlns:a16="http://schemas.microsoft.com/office/drawing/2014/main" id="{15B7767A-F512-42F7-910E-8776A36AFE79}"/>
              </a:ext>
            </a:extLst>
          </p:cNvPr>
          <p:cNvSpPr>
            <a:spLocks noGrp="1"/>
          </p:cNvSpPr>
          <p:nvPr>
            <p:ph type="body" sz="quarter" idx="23"/>
          </p:nvPr>
        </p:nvSpPr>
        <p:spPr>
          <a:xfrm>
            <a:off x="6912200" y="3569928"/>
            <a:ext cx="1800000" cy="698461"/>
          </a:xfrm>
          <a:prstGeom prst="rect">
            <a:avLst/>
          </a:prstGeom>
        </p:spPr>
        <p:txBody>
          <a:bodyPr wrap="square">
            <a:sp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490488116"/>
      </p:ext>
    </p:extLst>
  </p:cSld>
  <p:clrMapOvr>
    <a:masterClrMapping/>
  </p:clrMapOvr>
  <p:transition>
    <p:fade/>
  </p:transition>
  <p:extLst>
    <p:ext uri="{DCECCB84-F9BA-43D5-87BE-67443E8EF086}">
      <p15:sldGuideLst xmlns:p15="http://schemas.microsoft.com/office/powerpoint/2012/main">
        <p15:guide id="1" pos="1633" userDrawn="1">
          <p15:clr>
            <a:srgbClr val="FBAE40"/>
          </p15:clr>
        </p15:guide>
        <p15:guide id="2" pos="2993">
          <p15:clr>
            <a:srgbClr val="FBAE40"/>
          </p15:clr>
        </p15:guide>
        <p15:guide id="3" pos="435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ig +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6" name="Content Placeholder 5">
            <a:extLst>
              <a:ext uri="{FF2B5EF4-FFF2-40B4-BE49-F238E27FC236}">
                <a16:creationId xmlns:a16="http://schemas.microsoft.com/office/drawing/2014/main" id="{0C6FE00D-999F-4CE0-8835-88945B2F28F9}"/>
              </a:ext>
            </a:extLst>
          </p:cNvPr>
          <p:cNvSpPr>
            <a:spLocks noGrp="1"/>
          </p:cNvSpPr>
          <p:nvPr>
            <p:ph sz="quarter" idx="17" hasCustomPrompt="1"/>
          </p:nvPr>
        </p:nvSpPr>
        <p:spPr>
          <a:xfrm>
            <a:off x="0" y="1023937"/>
            <a:ext cx="9144000" cy="3563938"/>
          </a:xfrm>
          <a:solidFill>
            <a:schemeClr val="bg1">
              <a:lumMod val="95000"/>
            </a:schemeClr>
          </a:solidFill>
        </p:spPr>
        <p:txBody>
          <a:bodyPr vert="horz" lIns="0" tIns="0" rIns="0" bIns="0" rtlCol="0" anchor="ctr">
            <a:normAutofit/>
          </a:bodyPr>
          <a:lstStyle>
            <a:lvl1pPr>
              <a:defRPr lang="de-DE" sz="1600" dirty="0"/>
            </a:lvl1pPr>
          </a:lstStyle>
          <a:p>
            <a:pPr lvl="0" algn="ctr"/>
            <a:r>
              <a:rPr lang="en-GB" dirty="0"/>
              <a:t>Click to insert content like picture, table, graph or video</a:t>
            </a:r>
            <a:endParaRPr lang="de-DE" dirty="0"/>
          </a:p>
        </p:txBody>
      </p:sp>
    </p:spTree>
    <p:extLst>
      <p:ext uri="{BB962C8B-B14F-4D97-AF65-F5344CB8AC3E}">
        <p14:creationId xmlns:p14="http://schemas.microsoft.com/office/powerpoint/2010/main" val="1867216802"/>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mall +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47224"/>
            <a:ext cx="2561599" cy="641295"/>
          </a:xfrm>
          <a:prstGeom prst="rect">
            <a:avLst/>
          </a:prstGeom>
        </p:spPr>
        <p:txBody>
          <a:bodyPr wrap="none" bIns="18000"/>
          <a:lstStyle>
            <a:lvl1pPr>
              <a:lnSpc>
                <a:spcPts val="2400"/>
              </a:lnSpc>
              <a:defRPr sz="2400"/>
            </a:lvl1pPr>
          </a:lstStyle>
          <a:p>
            <a:r>
              <a:rPr lang="en-US" noProof="0"/>
              <a:t>Click to add title</a:t>
            </a:r>
            <a:br>
              <a:rPr lang="en-US" noProof="0"/>
            </a:br>
            <a:r>
              <a:rPr lang="en-US" noProof="0"/>
              <a:t>small — two rows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11" name="Content Placeholder 5">
            <a:extLst>
              <a:ext uri="{FF2B5EF4-FFF2-40B4-BE49-F238E27FC236}">
                <a16:creationId xmlns:a16="http://schemas.microsoft.com/office/drawing/2014/main" id="{D9814A6B-D086-40BE-AF18-5D98CA433839}"/>
              </a:ext>
            </a:extLst>
          </p:cNvPr>
          <p:cNvSpPr>
            <a:spLocks noGrp="1"/>
          </p:cNvSpPr>
          <p:nvPr>
            <p:ph sz="quarter" idx="17" hasCustomPrompt="1"/>
          </p:nvPr>
        </p:nvSpPr>
        <p:spPr>
          <a:xfrm>
            <a:off x="0" y="1023937"/>
            <a:ext cx="9144000" cy="3563938"/>
          </a:xfrm>
          <a:solidFill>
            <a:schemeClr val="bg1">
              <a:lumMod val="95000"/>
            </a:schemeClr>
          </a:solidFill>
        </p:spPr>
        <p:txBody>
          <a:bodyPr vert="horz" lIns="0" tIns="0" rIns="0" bIns="0" rtlCol="0" anchor="ctr">
            <a:normAutofit/>
          </a:bodyPr>
          <a:lstStyle>
            <a:lvl1pPr algn="ctr">
              <a:defRPr lang="de-DE" sz="1600" dirty="0"/>
            </a:lvl1pPr>
          </a:lstStyle>
          <a:p>
            <a:pPr lvl="0" algn="ctr"/>
            <a:r>
              <a:rPr lang="en-GB" dirty="0"/>
              <a:t>Click to insert content like picture, table, graph or video</a:t>
            </a:r>
            <a:endParaRPr lang="de-DE" dirty="0"/>
          </a:p>
        </p:txBody>
      </p:sp>
    </p:spTree>
    <p:extLst>
      <p:ext uri="{BB962C8B-B14F-4D97-AF65-F5344CB8AC3E}">
        <p14:creationId xmlns:p14="http://schemas.microsoft.com/office/powerpoint/2010/main" val="1929797009"/>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cknowledgements 3 x Text + Log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916137" cy="457912"/>
          </a:xfrm>
          <a:prstGeom prst="rect">
            <a:avLst/>
          </a:prstGeom>
        </p:spPr>
        <p:txBody>
          <a:bodyPr wrap="none" bIns="18000"/>
          <a:lstStyle>
            <a:lvl1pPr>
              <a:defRPr/>
            </a:lvl1pPr>
          </a:lstStyle>
          <a:p>
            <a:r>
              <a:rPr lang="en-US" sz="3200" noProof="0"/>
              <a:t>Acknowledgements</a:t>
            </a:r>
            <a:endParaRPr lang="en-US" noProof="0"/>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5" name="Textplatzhalter 4">
            <a:extLst>
              <a:ext uri="{FF2B5EF4-FFF2-40B4-BE49-F238E27FC236}">
                <a16:creationId xmlns:a16="http://schemas.microsoft.com/office/drawing/2014/main" id="{C5D2677C-BAD1-4E20-AB78-D9C7965B37D3}"/>
              </a:ext>
            </a:extLst>
          </p:cNvPr>
          <p:cNvSpPr>
            <a:spLocks noGrp="1"/>
          </p:cNvSpPr>
          <p:nvPr>
            <p:ph type="body" sz="quarter" idx="12"/>
          </p:nvPr>
        </p:nvSpPr>
        <p:spPr>
          <a:xfrm>
            <a:off x="431799" y="1030761"/>
            <a:ext cx="3055204" cy="1036800"/>
          </a:xfrm>
          <a:prstGeom prst="rect">
            <a:avLst/>
          </a:prstGeom>
        </p:spPr>
        <p:txBody>
          <a:bodyPr wrap="square" anchor="ctr">
            <a:noAutofit/>
          </a:bodyPr>
          <a:lstStyle>
            <a:lvl1pPr>
              <a:defRPr sz="1800"/>
            </a:lvl1pPr>
            <a:lvl2pPr>
              <a:defRPr sz="1400"/>
            </a:lvl2pPr>
            <a:lvl3pPr>
              <a:defRPr sz="1400"/>
            </a:lvl3pPr>
          </a:lstStyle>
          <a:p>
            <a:pPr lvl="0"/>
            <a:r>
              <a:rPr lang="en-US" noProof="0"/>
              <a:t>Click to edit Master text styles</a:t>
            </a:r>
          </a:p>
        </p:txBody>
      </p:sp>
      <p:sp>
        <p:nvSpPr>
          <p:cNvPr id="10" name="Textplatzhalter 9">
            <a:extLst>
              <a:ext uri="{FF2B5EF4-FFF2-40B4-BE49-F238E27FC236}">
                <a16:creationId xmlns:a16="http://schemas.microsoft.com/office/drawing/2014/main" id="{E9D68B3D-9405-4CE1-B46F-96857CD8F480}"/>
              </a:ext>
            </a:extLst>
          </p:cNvPr>
          <p:cNvSpPr>
            <a:spLocks noGrp="1"/>
          </p:cNvSpPr>
          <p:nvPr>
            <p:ph type="body" sz="quarter" idx="14"/>
          </p:nvPr>
        </p:nvSpPr>
        <p:spPr>
          <a:xfrm>
            <a:off x="431799" y="2289152"/>
            <a:ext cx="3055204" cy="1036800"/>
          </a:xfrm>
          <a:prstGeom prst="rect">
            <a:avLst/>
          </a:prstGeom>
        </p:spPr>
        <p:txBody>
          <a:bodyPr wrap="square" anchor="ctr">
            <a:noAutofit/>
          </a:bodyPr>
          <a:lstStyle>
            <a:lvl1pPr>
              <a:defRPr sz="1800"/>
            </a:lvl1pPr>
            <a:lvl2pPr>
              <a:defRPr sz="1400"/>
            </a:lvl2pPr>
            <a:lvl5pPr>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DB8BB466-7B3D-4F39-849E-51689F6B9D45}"/>
              </a:ext>
            </a:extLst>
          </p:cNvPr>
          <p:cNvSpPr>
            <a:spLocks noGrp="1" noChangeAspect="1"/>
          </p:cNvSpPr>
          <p:nvPr>
            <p:ph type="pic" sz="quarter" idx="16" hasCustomPrompt="1"/>
          </p:nvPr>
        </p:nvSpPr>
        <p:spPr>
          <a:xfrm>
            <a:off x="3648881" y="1030760"/>
            <a:ext cx="5063319" cy="1036875"/>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logo</a:t>
            </a:r>
          </a:p>
        </p:txBody>
      </p:sp>
      <p:sp>
        <p:nvSpPr>
          <p:cNvPr id="11" name="Bildplatzhalter 8">
            <a:extLst>
              <a:ext uri="{FF2B5EF4-FFF2-40B4-BE49-F238E27FC236}">
                <a16:creationId xmlns:a16="http://schemas.microsoft.com/office/drawing/2014/main" id="{B7E4C193-031E-42E4-9829-BF917146F848}"/>
              </a:ext>
            </a:extLst>
          </p:cNvPr>
          <p:cNvSpPr>
            <a:spLocks noGrp="1" noChangeAspect="1"/>
          </p:cNvSpPr>
          <p:nvPr>
            <p:ph type="pic" sz="quarter" idx="17" hasCustomPrompt="1"/>
          </p:nvPr>
        </p:nvSpPr>
        <p:spPr>
          <a:xfrm>
            <a:off x="3648881" y="2290880"/>
            <a:ext cx="5063319" cy="1036875"/>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logo</a:t>
            </a:r>
          </a:p>
        </p:txBody>
      </p:sp>
      <p:sp>
        <p:nvSpPr>
          <p:cNvPr id="12" name="Bildplatzhalter 8">
            <a:extLst>
              <a:ext uri="{FF2B5EF4-FFF2-40B4-BE49-F238E27FC236}">
                <a16:creationId xmlns:a16="http://schemas.microsoft.com/office/drawing/2014/main" id="{25C7E7F9-CE6E-4FC0-ABD8-C3DD807F18CD}"/>
              </a:ext>
            </a:extLst>
          </p:cNvPr>
          <p:cNvSpPr>
            <a:spLocks noGrp="1" noChangeAspect="1"/>
          </p:cNvSpPr>
          <p:nvPr>
            <p:ph type="pic" sz="quarter" idx="18" hasCustomPrompt="1"/>
          </p:nvPr>
        </p:nvSpPr>
        <p:spPr>
          <a:xfrm>
            <a:off x="3648881" y="3551000"/>
            <a:ext cx="5063319" cy="1036875"/>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logo</a:t>
            </a:r>
          </a:p>
        </p:txBody>
      </p:sp>
      <p:sp>
        <p:nvSpPr>
          <p:cNvPr id="17" name="Textplatzhalter 16">
            <a:extLst>
              <a:ext uri="{FF2B5EF4-FFF2-40B4-BE49-F238E27FC236}">
                <a16:creationId xmlns:a16="http://schemas.microsoft.com/office/drawing/2014/main" id="{7D13B373-A4C3-4EBF-A2B9-43A62C344845}"/>
              </a:ext>
            </a:extLst>
          </p:cNvPr>
          <p:cNvSpPr>
            <a:spLocks noGrp="1"/>
          </p:cNvSpPr>
          <p:nvPr>
            <p:ph type="body" sz="quarter" idx="22"/>
          </p:nvPr>
        </p:nvSpPr>
        <p:spPr>
          <a:xfrm>
            <a:off x="431799" y="3547544"/>
            <a:ext cx="3055204" cy="1036800"/>
          </a:xfrm>
          <a:prstGeom prst="rect">
            <a:avLst/>
          </a:prstGeom>
        </p:spPr>
        <p:txBody>
          <a:bodyPr wrap="square" anchor="ctr">
            <a:noAutofit/>
          </a:bodyPr>
          <a:lstStyle>
            <a:lvl1pPr>
              <a:defRPr sz="1800"/>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3463526387"/>
      </p:ext>
    </p:extLst>
  </p:cSld>
  <p:clrMapOvr>
    <a:masterClrMapping/>
  </p:clrMapOvr>
  <p:transition>
    <p:fade/>
  </p:transition>
  <p:extLst>
    <p:ext uri="{DCECCB84-F9BA-43D5-87BE-67443E8EF086}">
      <p15:sldGuideLst xmlns:p15="http://schemas.microsoft.com/office/powerpoint/2012/main">
        <p15:guide id="1" pos="1633" userDrawn="1">
          <p15:clr>
            <a:srgbClr val="FBAE40"/>
          </p15:clr>
        </p15:guide>
        <p15:guide id="2" pos="2993">
          <p15:clr>
            <a:srgbClr val="FBAE40"/>
          </p15:clr>
        </p15:guide>
        <p15:guide id="3" pos="435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cknowledgements 6 x Log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916137" cy="457912"/>
          </a:xfrm>
          <a:prstGeom prst="rect">
            <a:avLst/>
          </a:prstGeom>
        </p:spPr>
        <p:txBody>
          <a:bodyPr wrap="none" bIns="18000"/>
          <a:lstStyle>
            <a:lvl1pPr>
              <a:defRPr/>
            </a:lvl1pPr>
          </a:lstStyle>
          <a:p>
            <a:r>
              <a:rPr lang="en-US" sz="3200" noProof="0"/>
              <a:t>Acknowledgements</a:t>
            </a:r>
            <a:endParaRPr lang="en-US" noProof="0"/>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
        <p:nvSpPr>
          <p:cNvPr id="8" name="Bildplatzhalter 8">
            <a:extLst>
              <a:ext uri="{FF2B5EF4-FFF2-40B4-BE49-F238E27FC236}">
                <a16:creationId xmlns:a16="http://schemas.microsoft.com/office/drawing/2014/main" id="{DB8BB466-7B3D-4F39-849E-51689F6B9D45}"/>
              </a:ext>
            </a:extLst>
          </p:cNvPr>
          <p:cNvSpPr>
            <a:spLocks noGrp="1"/>
          </p:cNvSpPr>
          <p:nvPr>
            <p:ph type="pic" sz="quarter" idx="16" hasCustomPrompt="1"/>
          </p:nvPr>
        </p:nvSpPr>
        <p:spPr>
          <a:xfrm>
            <a:off x="431800" y="1027326"/>
            <a:ext cx="2543412" cy="1703404"/>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 or logo</a:t>
            </a:r>
          </a:p>
        </p:txBody>
      </p:sp>
      <p:sp>
        <p:nvSpPr>
          <p:cNvPr id="21" name="Bildplatzhalter 8">
            <a:extLst>
              <a:ext uri="{FF2B5EF4-FFF2-40B4-BE49-F238E27FC236}">
                <a16:creationId xmlns:a16="http://schemas.microsoft.com/office/drawing/2014/main" id="{479EFCA8-651B-494A-9F76-C3883D428531}"/>
              </a:ext>
            </a:extLst>
          </p:cNvPr>
          <p:cNvSpPr>
            <a:spLocks noGrp="1"/>
          </p:cNvSpPr>
          <p:nvPr>
            <p:ph type="pic" sz="quarter" idx="18" hasCustomPrompt="1"/>
          </p:nvPr>
        </p:nvSpPr>
        <p:spPr>
          <a:xfrm>
            <a:off x="3300294" y="1027326"/>
            <a:ext cx="2543412" cy="1703404"/>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 or logo</a:t>
            </a:r>
          </a:p>
        </p:txBody>
      </p:sp>
      <p:sp>
        <p:nvSpPr>
          <p:cNvPr id="22" name="Bildplatzhalter 8">
            <a:extLst>
              <a:ext uri="{FF2B5EF4-FFF2-40B4-BE49-F238E27FC236}">
                <a16:creationId xmlns:a16="http://schemas.microsoft.com/office/drawing/2014/main" id="{938C667E-A935-4389-808E-7BDB3102E568}"/>
              </a:ext>
            </a:extLst>
          </p:cNvPr>
          <p:cNvSpPr>
            <a:spLocks noGrp="1"/>
          </p:cNvSpPr>
          <p:nvPr>
            <p:ph type="pic" sz="quarter" idx="19" hasCustomPrompt="1"/>
          </p:nvPr>
        </p:nvSpPr>
        <p:spPr>
          <a:xfrm>
            <a:off x="6168788" y="1027326"/>
            <a:ext cx="2543412" cy="1703404"/>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 or logo</a:t>
            </a:r>
          </a:p>
        </p:txBody>
      </p:sp>
      <p:sp>
        <p:nvSpPr>
          <p:cNvPr id="23" name="Bildplatzhalter 8">
            <a:extLst>
              <a:ext uri="{FF2B5EF4-FFF2-40B4-BE49-F238E27FC236}">
                <a16:creationId xmlns:a16="http://schemas.microsoft.com/office/drawing/2014/main" id="{1A3355F0-7F9E-4D48-973F-5FD43F737193}"/>
              </a:ext>
            </a:extLst>
          </p:cNvPr>
          <p:cNvSpPr>
            <a:spLocks noGrp="1"/>
          </p:cNvSpPr>
          <p:nvPr>
            <p:ph type="pic" sz="quarter" idx="20" hasCustomPrompt="1"/>
          </p:nvPr>
        </p:nvSpPr>
        <p:spPr>
          <a:xfrm>
            <a:off x="431800" y="2884471"/>
            <a:ext cx="2543412" cy="1703404"/>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 or logo</a:t>
            </a:r>
          </a:p>
        </p:txBody>
      </p:sp>
      <p:sp>
        <p:nvSpPr>
          <p:cNvPr id="24" name="Bildplatzhalter 8">
            <a:extLst>
              <a:ext uri="{FF2B5EF4-FFF2-40B4-BE49-F238E27FC236}">
                <a16:creationId xmlns:a16="http://schemas.microsoft.com/office/drawing/2014/main" id="{B2882ED8-895B-437C-9529-D6CB5C30106D}"/>
              </a:ext>
            </a:extLst>
          </p:cNvPr>
          <p:cNvSpPr>
            <a:spLocks noGrp="1"/>
          </p:cNvSpPr>
          <p:nvPr>
            <p:ph type="pic" sz="quarter" idx="21" hasCustomPrompt="1"/>
          </p:nvPr>
        </p:nvSpPr>
        <p:spPr>
          <a:xfrm>
            <a:off x="3300294" y="2884471"/>
            <a:ext cx="2543412" cy="1703404"/>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 or logo</a:t>
            </a:r>
          </a:p>
        </p:txBody>
      </p:sp>
      <p:sp>
        <p:nvSpPr>
          <p:cNvPr id="25" name="Bildplatzhalter 8">
            <a:extLst>
              <a:ext uri="{FF2B5EF4-FFF2-40B4-BE49-F238E27FC236}">
                <a16:creationId xmlns:a16="http://schemas.microsoft.com/office/drawing/2014/main" id="{5282A4AE-EF52-4C81-BD5A-F73D8DF8D3EF}"/>
              </a:ext>
            </a:extLst>
          </p:cNvPr>
          <p:cNvSpPr>
            <a:spLocks noGrp="1"/>
          </p:cNvSpPr>
          <p:nvPr>
            <p:ph type="pic" sz="quarter" idx="22" hasCustomPrompt="1"/>
          </p:nvPr>
        </p:nvSpPr>
        <p:spPr>
          <a:xfrm>
            <a:off x="6168788" y="2884471"/>
            <a:ext cx="2543412" cy="1703404"/>
          </a:xfrm>
          <a:prstGeom prst="rect">
            <a:avLst/>
          </a:prstGeom>
          <a:solidFill>
            <a:schemeClr val="accent1">
              <a:lumMod val="20000"/>
              <a:lumOff val="80000"/>
              <a:alpha val="25000"/>
            </a:schemeClr>
          </a:solidFill>
        </p:spPr>
        <p:txBody>
          <a:bodyPr vert="horz" lIns="0" tIns="0" rIns="0" bIns="0" rtlCol="0" anchor="ctr">
            <a:normAutofit/>
          </a:bodyPr>
          <a:lstStyle>
            <a:lvl1pPr algn="ctr">
              <a:defRPr lang="de-DE" sz="1600"/>
            </a:lvl1pPr>
          </a:lstStyle>
          <a:p>
            <a:pPr lvl="0"/>
            <a:r>
              <a:rPr lang="en-US" noProof="0" dirty="0"/>
              <a:t>Click to add </a:t>
            </a:r>
            <a:br>
              <a:rPr lang="en-US" noProof="0" dirty="0"/>
            </a:br>
            <a:r>
              <a:rPr lang="en-US" noProof="0" dirty="0"/>
              <a:t>picture or logo</a:t>
            </a:r>
          </a:p>
        </p:txBody>
      </p:sp>
    </p:spTree>
    <p:extLst>
      <p:ext uri="{BB962C8B-B14F-4D97-AF65-F5344CB8AC3E}">
        <p14:creationId xmlns:p14="http://schemas.microsoft.com/office/powerpoint/2010/main" val="2304805333"/>
      </p:ext>
    </p:extLst>
  </p:cSld>
  <p:clrMapOvr>
    <a:masterClrMapping/>
  </p:clrMapOvr>
  <p:transition>
    <p:fade/>
  </p:transition>
  <p:extLst>
    <p:ext uri="{DCECCB84-F9BA-43D5-87BE-67443E8EF086}">
      <p15:sldGuideLst xmlns:p15="http://schemas.microsoft.com/office/powerpoint/2012/main">
        <p15:guide id="1" pos="1633" userDrawn="1">
          <p15:clr>
            <a:srgbClr val="FBAE40"/>
          </p15:clr>
        </p15:guide>
        <p15:guide id="2" pos="2993">
          <p15:clr>
            <a:srgbClr val="FBAE40"/>
          </p15:clr>
        </p15:guide>
        <p15:guide id="3" pos="435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66CBE-CC6C-4502-9E8A-55B88CF84F0B}"/>
              </a:ext>
            </a:extLst>
          </p:cNvPr>
          <p:cNvSpPr/>
          <p:nvPr userDrawn="1"/>
        </p:nvSpPr>
        <p:spPr>
          <a:xfrm>
            <a:off x="239151" y="4559739"/>
            <a:ext cx="8665698" cy="413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4" name="Textfeld 10">
            <a:extLst>
              <a:ext uri="{FF2B5EF4-FFF2-40B4-BE49-F238E27FC236}">
                <a16:creationId xmlns:a16="http://schemas.microsoft.com/office/drawing/2014/main" id="{FF35E8D6-6188-4546-9457-81B7A9B6862B}"/>
              </a:ext>
            </a:extLst>
          </p:cNvPr>
          <p:cNvSpPr txBox="1"/>
          <p:nvPr userDrawn="1"/>
        </p:nvSpPr>
        <p:spPr>
          <a:xfrm>
            <a:off x="440759" y="2711774"/>
            <a:ext cx="3683000" cy="1374030"/>
          </a:xfrm>
          <a:prstGeom prst="rect">
            <a:avLst/>
          </a:prstGeom>
          <a:noFill/>
        </p:spPr>
        <p:txBody>
          <a:bodyPr wrap="square" lIns="0" tIns="0" rIns="0" bIns="0" rtlCol="0">
            <a:spAutoFit/>
          </a:bodyPr>
          <a:lstStyle/>
          <a:p>
            <a:pPr>
              <a:lnSpc>
                <a:spcPts val="1800"/>
              </a:lnSpc>
            </a:pPr>
            <a:r>
              <a:rPr lang="de-DE" sz="1400" b="0" i="0" baseline="0" dirty="0">
                <a:solidFill>
                  <a:srgbClr val="00AECC"/>
                </a:solidFill>
                <a:latin typeface="Source Sans Pro" panose="020B0503030403020204" pitchFamily="34" charset="0"/>
                <a:cs typeface="Franklin Gothic Book"/>
              </a:rPr>
              <a:t>Lazarettgasse 14, AKH BT 25.3</a:t>
            </a:r>
          </a:p>
          <a:p>
            <a:pPr>
              <a:lnSpc>
                <a:spcPts val="1800"/>
              </a:lnSpc>
            </a:pPr>
            <a:r>
              <a:rPr lang="de-DE" sz="1400" b="0" i="0" baseline="0" dirty="0">
                <a:solidFill>
                  <a:srgbClr val="00AECC"/>
                </a:solidFill>
                <a:latin typeface="Source Sans Pro" panose="020B0503030403020204" pitchFamily="34" charset="0"/>
                <a:cs typeface="Franklin Gothic Book"/>
              </a:rPr>
              <a:t>1090 Vienna, Austria</a:t>
            </a:r>
          </a:p>
          <a:p>
            <a:pPr>
              <a:lnSpc>
                <a:spcPts val="1800"/>
              </a:lnSpc>
            </a:pPr>
            <a:r>
              <a:rPr lang="de-DE" sz="1400" b="0" i="0" baseline="0" dirty="0">
                <a:solidFill>
                  <a:srgbClr val="00AECC"/>
                </a:solidFill>
                <a:latin typeface="Source Sans Pro" panose="020B0503030403020204" pitchFamily="34" charset="0"/>
                <a:cs typeface="Franklin Gothic Book"/>
              </a:rPr>
              <a:t>Tel +43-1-40160-70011</a:t>
            </a:r>
          </a:p>
          <a:p>
            <a:pPr>
              <a:lnSpc>
                <a:spcPts val="1800"/>
              </a:lnSpc>
            </a:pPr>
            <a:r>
              <a:rPr lang="de-DE" sz="1400" b="0" i="0" baseline="0" dirty="0">
                <a:solidFill>
                  <a:srgbClr val="00AECC"/>
                </a:solidFill>
                <a:latin typeface="Source Sans Pro" panose="020B0503030403020204" pitchFamily="34" charset="0"/>
                <a:cs typeface="Franklin Gothic Book"/>
              </a:rPr>
              <a:t>Fax +43-1-40160-970000</a:t>
            </a:r>
          </a:p>
          <a:p>
            <a:pPr>
              <a:lnSpc>
                <a:spcPts val="1800"/>
              </a:lnSpc>
            </a:pPr>
            <a:r>
              <a:rPr lang="de-DE" sz="1400" b="0" i="0" baseline="0" dirty="0">
                <a:solidFill>
                  <a:srgbClr val="00AECC"/>
                </a:solidFill>
                <a:latin typeface="Source Sans Pro" panose="020B0503030403020204" pitchFamily="34" charset="0"/>
                <a:cs typeface="Franklin Gothic Book"/>
              </a:rPr>
              <a:t>office@cemm.oeaw.ac.at</a:t>
            </a:r>
          </a:p>
          <a:p>
            <a:pPr>
              <a:lnSpc>
                <a:spcPts val="1800"/>
              </a:lnSpc>
            </a:pPr>
            <a:r>
              <a:rPr lang="de-DE" sz="1400" b="0" i="0" baseline="0" dirty="0">
                <a:solidFill>
                  <a:srgbClr val="00AECC"/>
                </a:solidFill>
                <a:latin typeface="Source Sans Pro" panose="020B0503030403020204" pitchFamily="34" charset="0"/>
                <a:cs typeface="Franklin Gothic Book"/>
              </a:rPr>
              <a:t>www.cemm.at</a:t>
            </a:r>
          </a:p>
        </p:txBody>
      </p:sp>
      <p:grpSp>
        <p:nvGrpSpPr>
          <p:cNvPr id="45" name="Gruppieren 9">
            <a:extLst>
              <a:ext uri="{FF2B5EF4-FFF2-40B4-BE49-F238E27FC236}">
                <a16:creationId xmlns:a16="http://schemas.microsoft.com/office/drawing/2014/main" id="{22B97B57-3539-46DD-958D-698828031F62}"/>
              </a:ext>
            </a:extLst>
          </p:cNvPr>
          <p:cNvGrpSpPr/>
          <p:nvPr userDrawn="1"/>
        </p:nvGrpSpPr>
        <p:grpSpPr>
          <a:xfrm>
            <a:off x="431799" y="416105"/>
            <a:ext cx="1771502" cy="976462"/>
            <a:chOff x="431799" y="416105"/>
            <a:chExt cx="1771502" cy="976462"/>
          </a:xfrm>
          <a:solidFill>
            <a:schemeClr val="accent1"/>
          </a:solidFill>
        </p:grpSpPr>
        <p:sp>
          <p:nvSpPr>
            <p:cNvPr id="46" name="Freihandform: Form 12">
              <a:extLst>
                <a:ext uri="{FF2B5EF4-FFF2-40B4-BE49-F238E27FC236}">
                  <a16:creationId xmlns:a16="http://schemas.microsoft.com/office/drawing/2014/main" id="{E7FF2F00-3C5A-4146-9BD7-6DC915A1DEFB}"/>
                </a:ext>
              </a:extLst>
            </p:cNvPr>
            <p:cNvSpPr/>
            <p:nvPr/>
          </p:nvSpPr>
          <p:spPr>
            <a:xfrm>
              <a:off x="864022" y="561647"/>
              <a:ext cx="340146" cy="366208"/>
            </a:xfrm>
            <a:custGeom>
              <a:avLst/>
              <a:gdLst>
                <a:gd name="connsiteX0" fmla="*/ 74402 w 340146"/>
                <a:gd name="connsiteY0" fmla="*/ 147505 h 366208"/>
                <a:gd name="connsiteX1" fmla="*/ 266248 w 340146"/>
                <a:gd name="connsiteY1" fmla="*/ 147505 h 366208"/>
                <a:gd name="connsiteX2" fmla="*/ 238136 w 340146"/>
                <a:gd name="connsiteY2" fmla="*/ 86019 h 366208"/>
                <a:gd name="connsiteX3" fmla="*/ 172071 w 340146"/>
                <a:gd name="connsiteY3" fmla="*/ 63879 h 366208"/>
                <a:gd name="connsiteX4" fmla="*/ 105676 w 340146"/>
                <a:gd name="connsiteY4" fmla="*/ 86019 h 366208"/>
                <a:gd name="connsiteX5" fmla="*/ 74402 w 340146"/>
                <a:gd name="connsiteY5" fmla="*/ 147505 h 366208"/>
                <a:gd name="connsiteX6" fmla="*/ 175613 w 340146"/>
                <a:gd name="connsiteY6" fmla="*/ 366021 h 366208"/>
                <a:gd name="connsiteX7" fmla="*/ 83536 w 340146"/>
                <a:gd name="connsiteY7" fmla="*/ 343906 h 366208"/>
                <a:gd name="connsiteX8" fmla="*/ 22075 w 340146"/>
                <a:gd name="connsiteY8" fmla="*/ 281357 h 366208"/>
                <a:gd name="connsiteX9" fmla="*/ -65 w 340146"/>
                <a:gd name="connsiteY9" fmla="*/ 187534 h 366208"/>
                <a:gd name="connsiteX10" fmla="*/ -65 w 340146"/>
                <a:gd name="connsiteY10" fmla="*/ 179108 h 366208"/>
                <a:gd name="connsiteX11" fmla="*/ 21696 w 340146"/>
                <a:gd name="connsiteY11" fmla="*/ 84602 h 366208"/>
                <a:gd name="connsiteX12" fmla="*/ 82423 w 340146"/>
                <a:gd name="connsiteY12" fmla="*/ 22054 h 366208"/>
                <a:gd name="connsiteX13" fmla="*/ 172703 w 340146"/>
                <a:gd name="connsiteY13" fmla="*/ -61 h 366208"/>
                <a:gd name="connsiteX14" fmla="*/ 260200 w 340146"/>
                <a:gd name="connsiteY14" fmla="*/ 22054 h 366208"/>
                <a:gd name="connsiteX15" fmla="*/ 318878 w 340146"/>
                <a:gd name="connsiteY15" fmla="*/ 83565 h 366208"/>
                <a:gd name="connsiteX16" fmla="*/ 340082 w 340146"/>
                <a:gd name="connsiteY16" fmla="*/ 175743 h 366208"/>
                <a:gd name="connsiteX17" fmla="*/ 340082 w 340146"/>
                <a:gd name="connsiteY17" fmla="*/ 203121 h 366208"/>
                <a:gd name="connsiteX18" fmla="*/ 73769 w 340146"/>
                <a:gd name="connsiteY18" fmla="*/ 203121 h 366208"/>
                <a:gd name="connsiteX19" fmla="*/ 104360 w 340146"/>
                <a:gd name="connsiteY19" fmla="*/ 275867 h 366208"/>
                <a:gd name="connsiteX20" fmla="*/ 177081 w 340146"/>
                <a:gd name="connsiteY20" fmla="*/ 302915 h 366208"/>
                <a:gd name="connsiteX21" fmla="*/ 238566 w 340146"/>
                <a:gd name="connsiteY21" fmla="*/ 284647 h 366208"/>
                <a:gd name="connsiteX22" fmla="*/ 270524 w 340146"/>
                <a:gd name="connsiteY22" fmla="*/ 242492 h 366208"/>
                <a:gd name="connsiteX23" fmla="*/ 330264 w 340146"/>
                <a:gd name="connsiteY23" fmla="*/ 273412 h 366208"/>
                <a:gd name="connsiteX24" fmla="*/ 301798 w 340146"/>
                <a:gd name="connsiteY24" fmla="*/ 314858 h 366208"/>
                <a:gd name="connsiteX25" fmla="*/ 252964 w 340146"/>
                <a:gd name="connsiteY25" fmla="*/ 351396 h 366208"/>
                <a:gd name="connsiteX26" fmla="*/ 175689 w 340146"/>
                <a:gd name="connsiteY26" fmla="*/ 366147 h 36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46" h="366208">
                  <a:moveTo>
                    <a:pt x="74402" y="147505"/>
                  </a:moveTo>
                  <a:lnTo>
                    <a:pt x="266248" y="147505"/>
                  </a:lnTo>
                  <a:cubicBezTo>
                    <a:pt x="264375" y="121259"/>
                    <a:pt x="255006" y="100763"/>
                    <a:pt x="238136" y="86019"/>
                  </a:cubicBezTo>
                  <a:cubicBezTo>
                    <a:pt x="221267" y="71275"/>
                    <a:pt x="199246" y="63897"/>
                    <a:pt x="172071" y="63879"/>
                  </a:cubicBezTo>
                  <a:cubicBezTo>
                    <a:pt x="144913" y="63879"/>
                    <a:pt x="122781" y="71260"/>
                    <a:pt x="105676" y="86019"/>
                  </a:cubicBezTo>
                  <a:cubicBezTo>
                    <a:pt x="88571" y="100778"/>
                    <a:pt x="78146" y="121274"/>
                    <a:pt x="74402" y="147505"/>
                  </a:cubicBezTo>
                  <a:moveTo>
                    <a:pt x="175613" y="366021"/>
                  </a:moveTo>
                  <a:cubicBezTo>
                    <a:pt x="140475" y="366021"/>
                    <a:pt x="109783" y="358650"/>
                    <a:pt x="83536" y="343906"/>
                  </a:cubicBezTo>
                  <a:cubicBezTo>
                    <a:pt x="57509" y="329337"/>
                    <a:pt x="36184" y="307637"/>
                    <a:pt x="22075" y="281357"/>
                  </a:cubicBezTo>
                  <a:cubicBezTo>
                    <a:pt x="7331" y="254367"/>
                    <a:pt x="-47" y="223092"/>
                    <a:pt x="-65" y="187534"/>
                  </a:cubicBezTo>
                  <a:lnTo>
                    <a:pt x="-65" y="179108"/>
                  </a:lnTo>
                  <a:cubicBezTo>
                    <a:pt x="-65" y="143059"/>
                    <a:pt x="7190" y="111557"/>
                    <a:pt x="21696" y="84602"/>
                  </a:cubicBezTo>
                  <a:cubicBezTo>
                    <a:pt x="35536" y="58371"/>
                    <a:pt x="56611" y="36664"/>
                    <a:pt x="82423" y="22054"/>
                  </a:cubicBezTo>
                  <a:cubicBezTo>
                    <a:pt x="108401" y="7310"/>
                    <a:pt x="138494" y="-61"/>
                    <a:pt x="172703" y="-61"/>
                  </a:cubicBezTo>
                  <a:cubicBezTo>
                    <a:pt x="205969" y="-61"/>
                    <a:pt x="235133" y="7310"/>
                    <a:pt x="260200" y="22054"/>
                  </a:cubicBezTo>
                  <a:cubicBezTo>
                    <a:pt x="285114" y="36684"/>
                    <a:pt x="305439" y="57989"/>
                    <a:pt x="318878" y="83565"/>
                  </a:cubicBezTo>
                  <a:cubicBezTo>
                    <a:pt x="333014" y="109812"/>
                    <a:pt x="340082" y="140539"/>
                    <a:pt x="340082" y="175743"/>
                  </a:cubicBezTo>
                  <a:lnTo>
                    <a:pt x="340082" y="203121"/>
                  </a:lnTo>
                  <a:lnTo>
                    <a:pt x="73769" y="203121"/>
                  </a:lnTo>
                  <a:cubicBezTo>
                    <a:pt x="74713" y="233586"/>
                    <a:pt x="84910" y="257833"/>
                    <a:pt x="104360" y="275867"/>
                  </a:cubicBezTo>
                  <a:cubicBezTo>
                    <a:pt x="123810" y="293900"/>
                    <a:pt x="148051" y="302915"/>
                    <a:pt x="177081" y="302915"/>
                  </a:cubicBezTo>
                  <a:cubicBezTo>
                    <a:pt x="204238" y="302915"/>
                    <a:pt x="224733" y="296825"/>
                    <a:pt x="238566" y="284647"/>
                  </a:cubicBezTo>
                  <a:cubicBezTo>
                    <a:pt x="252015" y="272952"/>
                    <a:pt x="262898" y="258600"/>
                    <a:pt x="270524" y="242492"/>
                  </a:cubicBezTo>
                  <a:lnTo>
                    <a:pt x="330264" y="273412"/>
                  </a:lnTo>
                  <a:cubicBezTo>
                    <a:pt x="322473" y="288321"/>
                    <a:pt x="312914" y="302235"/>
                    <a:pt x="301798" y="314858"/>
                  </a:cubicBezTo>
                  <a:cubicBezTo>
                    <a:pt x="288206" y="330265"/>
                    <a:pt x="271582" y="342704"/>
                    <a:pt x="252964" y="351396"/>
                  </a:cubicBezTo>
                  <a:cubicBezTo>
                    <a:pt x="232823" y="361231"/>
                    <a:pt x="207064" y="366147"/>
                    <a:pt x="175689" y="366147"/>
                  </a:cubicBezTo>
                </a:path>
              </a:pathLst>
            </a:custGeom>
            <a:grpFill/>
            <a:ln w="2517" cap="flat">
              <a:noFill/>
              <a:prstDash val="solid"/>
              <a:miter/>
            </a:ln>
          </p:spPr>
          <p:txBody>
            <a:bodyPr rtlCol="0" anchor="ctr"/>
            <a:lstStyle/>
            <a:p>
              <a:endParaRPr lang="de-DE"/>
            </a:p>
          </p:txBody>
        </p:sp>
        <p:sp>
          <p:nvSpPr>
            <p:cNvPr id="47" name="Freihandform: Form 13">
              <a:extLst>
                <a:ext uri="{FF2B5EF4-FFF2-40B4-BE49-F238E27FC236}">
                  <a16:creationId xmlns:a16="http://schemas.microsoft.com/office/drawing/2014/main" id="{F660406D-D2D7-4579-91A0-B44034676C14}"/>
                </a:ext>
              </a:extLst>
            </p:cNvPr>
            <p:cNvSpPr/>
            <p:nvPr/>
          </p:nvSpPr>
          <p:spPr>
            <a:xfrm>
              <a:off x="1253635" y="426023"/>
              <a:ext cx="949312" cy="491862"/>
            </a:xfrm>
            <a:custGeom>
              <a:avLst/>
              <a:gdLst>
                <a:gd name="connsiteX0" fmla="*/ 806680 w 949312"/>
                <a:gd name="connsiteY0" fmla="*/ 0 h 491862"/>
                <a:gd name="connsiteX1" fmla="*/ 699169 w 949312"/>
                <a:gd name="connsiteY1" fmla="*/ 441282 h 491862"/>
                <a:gd name="connsiteX2" fmla="*/ 687934 w 949312"/>
                <a:gd name="connsiteY2" fmla="*/ 441282 h 491862"/>
                <a:gd name="connsiteX3" fmla="*/ 580422 w 949312"/>
                <a:gd name="connsiteY3" fmla="*/ 0 h 491862"/>
                <a:gd name="connsiteX4" fmla="*/ 511548 w 949312"/>
                <a:gd name="connsiteY4" fmla="*/ 0 h 491862"/>
                <a:gd name="connsiteX5" fmla="*/ 437765 w 949312"/>
                <a:gd name="connsiteY5" fmla="*/ 0 h 491862"/>
                <a:gd name="connsiteX6" fmla="*/ 368890 w 949312"/>
                <a:gd name="connsiteY6" fmla="*/ 0 h 491862"/>
                <a:gd name="connsiteX7" fmla="*/ 261404 w 949312"/>
                <a:gd name="connsiteY7" fmla="*/ 441282 h 491862"/>
                <a:gd name="connsiteX8" fmla="*/ 250144 w 949312"/>
                <a:gd name="connsiteY8" fmla="*/ 441282 h 491862"/>
                <a:gd name="connsiteX9" fmla="*/ 142632 w 949312"/>
                <a:gd name="connsiteY9" fmla="*/ 0 h 491862"/>
                <a:gd name="connsiteX10" fmla="*/ 0 w 949312"/>
                <a:gd name="connsiteY10" fmla="*/ 0 h 491862"/>
                <a:gd name="connsiteX11" fmla="*/ 0 w 949312"/>
                <a:gd name="connsiteY11" fmla="*/ 491862 h 491862"/>
                <a:gd name="connsiteX12" fmla="*/ 73783 w 949312"/>
                <a:gd name="connsiteY12" fmla="*/ 491862 h 491862"/>
                <a:gd name="connsiteX13" fmla="*/ 73783 w 949312"/>
                <a:gd name="connsiteY13" fmla="*/ 53414 h 491862"/>
                <a:gd name="connsiteX14" fmla="*/ 85018 w 949312"/>
                <a:gd name="connsiteY14" fmla="*/ 53414 h 491862"/>
                <a:gd name="connsiteX15" fmla="*/ 191821 w 949312"/>
                <a:gd name="connsiteY15" fmla="*/ 491862 h 491862"/>
                <a:gd name="connsiteX16" fmla="*/ 319702 w 949312"/>
                <a:gd name="connsiteY16" fmla="*/ 491862 h 491862"/>
                <a:gd name="connsiteX17" fmla="*/ 426530 w 949312"/>
                <a:gd name="connsiteY17" fmla="*/ 53414 h 491862"/>
                <a:gd name="connsiteX18" fmla="*/ 437765 w 949312"/>
                <a:gd name="connsiteY18" fmla="*/ 53414 h 491862"/>
                <a:gd name="connsiteX19" fmla="*/ 437765 w 949312"/>
                <a:gd name="connsiteY19" fmla="*/ 491862 h 491862"/>
                <a:gd name="connsiteX20" fmla="*/ 437765 w 949312"/>
                <a:gd name="connsiteY20" fmla="*/ 491862 h 491862"/>
                <a:gd name="connsiteX21" fmla="*/ 511548 w 949312"/>
                <a:gd name="connsiteY21" fmla="*/ 491862 h 491862"/>
                <a:gd name="connsiteX22" fmla="*/ 511548 w 949312"/>
                <a:gd name="connsiteY22" fmla="*/ 491862 h 491862"/>
                <a:gd name="connsiteX23" fmla="*/ 511548 w 949312"/>
                <a:gd name="connsiteY23" fmla="*/ 53414 h 491862"/>
                <a:gd name="connsiteX24" fmla="*/ 522808 w 949312"/>
                <a:gd name="connsiteY24" fmla="*/ 53414 h 491862"/>
                <a:gd name="connsiteX25" fmla="*/ 629611 w 949312"/>
                <a:gd name="connsiteY25" fmla="*/ 491862 h 491862"/>
                <a:gd name="connsiteX26" fmla="*/ 757492 w 949312"/>
                <a:gd name="connsiteY26" fmla="*/ 491862 h 491862"/>
                <a:gd name="connsiteX27" fmla="*/ 864295 w 949312"/>
                <a:gd name="connsiteY27" fmla="*/ 53414 h 491862"/>
                <a:gd name="connsiteX28" fmla="*/ 875555 w 949312"/>
                <a:gd name="connsiteY28" fmla="*/ 53414 h 491862"/>
                <a:gd name="connsiteX29" fmla="*/ 875555 w 949312"/>
                <a:gd name="connsiteY29" fmla="*/ 491862 h 491862"/>
                <a:gd name="connsiteX30" fmla="*/ 949313 w 949312"/>
                <a:gd name="connsiteY30" fmla="*/ 491862 h 491862"/>
                <a:gd name="connsiteX31" fmla="*/ 949313 w 949312"/>
                <a:gd name="connsiteY31" fmla="*/ 0 h 491862"/>
                <a:gd name="connsiteX32" fmla="*/ 806680 w 949312"/>
                <a:gd name="connsiteY32" fmla="*/ 0 h 49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49312" h="491862">
                  <a:moveTo>
                    <a:pt x="806680" y="0"/>
                  </a:moveTo>
                  <a:lnTo>
                    <a:pt x="699169" y="441282"/>
                  </a:lnTo>
                  <a:lnTo>
                    <a:pt x="687934" y="441282"/>
                  </a:lnTo>
                  <a:lnTo>
                    <a:pt x="580422" y="0"/>
                  </a:lnTo>
                  <a:lnTo>
                    <a:pt x="511548" y="0"/>
                  </a:lnTo>
                  <a:lnTo>
                    <a:pt x="437765" y="0"/>
                  </a:lnTo>
                  <a:lnTo>
                    <a:pt x="368890" y="0"/>
                  </a:lnTo>
                  <a:lnTo>
                    <a:pt x="261404" y="441282"/>
                  </a:lnTo>
                  <a:lnTo>
                    <a:pt x="250144" y="441282"/>
                  </a:lnTo>
                  <a:lnTo>
                    <a:pt x="142632" y="0"/>
                  </a:lnTo>
                  <a:lnTo>
                    <a:pt x="0" y="0"/>
                  </a:lnTo>
                  <a:lnTo>
                    <a:pt x="0" y="491862"/>
                  </a:lnTo>
                  <a:lnTo>
                    <a:pt x="73783" y="491862"/>
                  </a:lnTo>
                  <a:lnTo>
                    <a:pt x="73783" y="53414"/>
                  </a:lnTo>
                  <a:lnTo>
                    <a:pt x="85018" y="53414"/>
                  </a:lnTo>
                  <a:lnTo>
                    <a:pt x="191821" y="491862"/>
                  </a:lnTo>
                  <a:lnTo>
                    <a:pt x="319702" y="491862"/>
                  </a:lnTo>
                  <a:lnTo>
                    <a:pt x="426530" y="53414"/>
                  </a:lnTo>
                  <a:lnTo>
                    <a:pt x="437765" y="53414"/>
                  </a:lnTo>
                  <a:lnTo>
                    <a:pt x="437765" y="491862"/>
                  </a:lnTo>
                  <a:lnTo>
                    <a:pt x="437765" y="491862"/>
                  </a:lnTo>
                  <a:lnTo>
                    <a:pt x="511548" y="491862"/>
                  </a:lnTo>
                  <a:lnTo>
                    <a:pt x="511548" y="491862"/>
                  </a:lnTo>
                  <a:lnTo>
                    <a:pt x="511548" y="53414"/>
                  </a:lnTo>
                  <a:lnTo>
                    <a:pt x="522808" y="53414"/>
                  </a:lnTo>
                  <a:lnTo>
                    <a:pt x="629611" y="491862"/>
                  </a:lnTo>
                  <a:lnTo>
                    <a:pt x="757492" y="491862"/>
                  </a:lnTo>
                  <a:lnTo>
                    <a:pt x="864295" y="53414"/>
                  </a:lnTo>
                  <a:lnTo>
                    <a:pt x="875555" y="53414"/>
                  </a:lnTo>
                  <a:lnTo>
                    <a:pt x="875555" y="491862"/>
                  </a:lnTo>
                  <a:lnTo>
                    <a:pt x="949313" y="491862"/>
                  </a:lnTo>
                  <a:lnTo>
                    <a:pt x="949313" y="0"/>
                  </a:lnTo>
                  <a:lnTo>
                    <a:pt x="806680" y="0"/>
                  </a:lnTo>
                  <a:close/>
                </a:path>
              </a:pathLst>
            </a:custGeom>
            <a:grpFill/>
            <a:ln w="2517" cap="flat">
              <a:noFill/>
              <a:prstDash val="solid"/>
              <a:miter/>
            </a:ln>
          </p:spPr>
          <p:txBody>
            <a:bodyPr rtlCol="0" anchor="ctr"/>
            <a:lstStyle/>
            <a:p>
              <a:endParaRPr lang="de-DE"/>
            </a:p>
          </p:txBody>
        </p:sp>
        <p:sp>
          <p:nvSpPr>
            <p:cNvPr id="48" name="Freihandform: Form 14">
              <a:extLst>
                <a:ext uri="{FF2B5EF4-FFF2-40B4-BE49-F238E27FC236}">
                  <a16:creationId xmlns:a16="http://schemas.microsoft.com/office/drawing/2014/main" id="{424FE897-E703-4809-9C03-D8483FF23BDD}"/>
                </a:ext>
              </a:extLst>
            </p:cNvPr>
            <p:cNvSpPr/>
            <p:nvPr/>
          </p:nvSpPr>
          <p:spPr>
            <a:xfrm>
              <a:off x="433089" y="1082860"/>
              <a:ext cx="1769858" cy="54957"/>
            </a:xfrm>
            <a:custGeom>
              <a:avLst/>
              <a:gdLst>
                <a:gd name="connsiteX0" fmla="*/ 0 w 1769858"/>
                <a:gd name="connsiteY0" fmla="*/ 0 h 54957"/>
                <a:gd name="connsiteX1" fmla="*/ 1769859 w 1769858"/>
                <a:gd name="connsiteY1" fmla="*/ 0 h 54957"/>
                <a:gd name="connsiteX2" fmla="*/ 1769859 w 1769858"/>
                <a:gd name="connsiteY2" fmla="*/ 54958 h 54957"/>
                <a:gd name="connsiteX3" fmla="*/ 0 w 1769858"/>
                <a:gd name="connsiteY3" fmla="*/ 54958 h 54957"/>
              </a:gdLst>
              <a:ahLst/>
              <a:cxnLst>
                <a:cxn ang="0">
                  <a:pos x="connsiteX0" y="connsiteY0"/>
                </a:cxn>
                <a:cxn ang="0">
                  <a:pos x="connsiteX1" y="connsiteY1"/>
                </a:cxn>
                <a:cxn ang="0">
                  <a:pos x="connsiteX2" y="connsiteY2"/>
                </a:cxn>
                <a:cxn ang="0">
                  <a:pos x="connsiteX3" y="connsiteY3"/>
                </a:cxn>
              </a:cxnLst>
              <a:rect l="l" t="t" r="r" b="b"/>
              <a:pathLst>
                <a:path w="1769858" h="54957">
                  <a:moveTo>
                    <a:pt x="0" y="0"/>
                  </a:moveTo>
                  <a:lnTo>
                    <a:pt x="1769859" y="0"/>
                  </a:lnTo>
                  <a:lnTo>
                    <a:pt x="1769859" y="54958"/>
                  </a:lnTo>
                  <a:lnTo>
                    <a:pt x="0" y="54958"/>
                  </a:lnTo>
                  <a:close/>
                </a:path>
              </a:pathLst>
            </a:custGeom>
            <a:grpFill/>
            <a:ln w="2517" cap="flat">
              <a:noFill/>
              <a:prstDash val="solid"/>
              <a:miter/>
            </a:ln>
          </p:spPr>
          <p:txBody>
            <a:bodyPr rtlCol="0" anchor="ctr"/>
            <a:lstStyle/>
            <a:p>
              <a:endParaRPr lang="de-DE"/>
            </a:p>
          </p:txBody>
        </p:sp>
        <p:sp>
          <p:nvSpPr>
            <p:cNvPr id="49" name="Freihandform: Form 15">
              <a:extLst>
                <a:ext uri="{FF2B5EF4-FFF2-40B4-BE49-F238E27FC236}">
                  <a16:creationId xmlns:a16="http://schemas.microsoft.com/office/drawing/2014/main" id="{7D773C0B-1FC4-4BBD-BFBF-6347F882D04F}"/>
                </a:ext>
              </a:extLst>
            </p:cNvPr>
            <p:cNvSpPr/>
            <p:nvPr/>
          </p:nvSpPr>
          <p:spPr>
            <a:xfrm>
              <a:off x="431799" y="1284271"/>
              <a:ext cx="78615" cy="108296"/>
            </a:xfrm>
            <a:custGeom>
              <a:avLst/>
              <a:gdLst>
                <a:gd name="connsiteX0" fmla="*/ -65 w 78615"/>
                <a:gd name="connsiteY0" fmla="*/ 72077 h 108296"/>
                <a:gd name="connsiteX1" fmla="*/ -65 w 78615"/>
                <a:gd name="connsiteY1" fmla="*/ 68358 h 108296"/>
                <a:gd name="connsiteX2" fmla="*/ 15750 w 78615"/>
                <a:gd name="connsiteY2" fmla="*/ 68358 h 108296"/>
                <a:gd name="connsiteX3" fmla="*/ 15750 w 78615"/>
                <a:gd name="connsiteY3" fmla="*/ 72077 h 108296"/>
                <a:gd name="connsiteX4" fmla="*/ 39990 w 78615"/>
                <a:gd name="connsiteY4" fmla="*/ 94091 h 108296"/>
                <a:gd name="connsiteX5" fmla="*/ 62459 w 78615"/>
                <a:gd name="connsiteY5" fmla="*/ 77290 h 108296"/>
                <a:gd name="connsiteX6" fmla="*/ 40445 w 78615"/>
                <a:gd name="connsiteY6" fmla="*/ 60767 h 108296"/>
                <a:gd name="connsiteX7" fmla="*/ 34929 w 78615"/>
                <a:gd name="connsiteY7" fmla="*/ 59426 h 108296"/>
                <a:gd name="connsiteX8" fmla="*/ 2213 w 78615"/>
                <a:gd name="connsiteY8" fmla="*/ 29392 h 108296"/>
                <a:gd name="connsiteX9" fmla="*/ 38218 w 78615"/>
                <a:gd name="connsiteY9" fmla="*/ -61 h 108296"/>
                <a:gd name="connsiteX10" fmla="*/ 75996 w 78615"/>
                <a:gd name="connsiteY10" fmla="*/ 32959 h 108296"/>
                <a:gd name="connsiteX11" fmla="*/ 75996 w 78615"/>
                <a:gd name="connsiteY11" fmla="*/ 38323 h 108296"/>
                <a:gd name="connsiteX12" fmla="*/ 60181 w 78615"/>
                <a:gd name="connsiteY12" fmla="*/ 38323 h 108296"/>
                <a:gd name="connsiteX13" fmla="*/ 60181 w 78615"/>
                <a:gd name="connsiteY13" fmla="*/ 32959 h 108296"/>
                <a:gd name="connsiteX14" fmla="*/ 38320 w 78615"/>
                <a:gd name="connsiteY14" fmla="*/ 14058 h 108296"/>
                <a:gd name="connsiteX15" fmla="*/ 18280 w 78615"/>
                <a:gd name="connsiteY15" fmla="*/ 28936 h 108296"/>
                <a:gd name="connsiteX16" fmla="*/ 38522 w 78615"/>
                <a:gd name="connsiteY16" fmla="*/ 45155 h 108296"/>
                <a:gd name="connsiteX17" fmla="*/ 44038 w 78615"/>
                <a:gd name="connsiteY17" fmla="*/ 46496 h 108296"/>
                <a:gd name="connsiteX18" fmla="*/ 78551 w 78615"/>
                <a:gd name="connsiteY18" fmla="*/ 76986 h 108296"/>
                <a:gd name="connsiteX19" fmla="*/ 40167 w 78615"/>
                <a:gd name="connsiteY19" fmla="*/ 108235 h 108296"/>
                <a:gd name="connsiteX20" fmla="*/ -65 w 78615"/>
                <a:gd name="connsiteY20" fmla="*/ 72077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615" h="108296">
                  <a:moveTo>
                    <a:pt x="-65" y="72077"/>
                  </a:moveTo>
                  <a:lnTo>
                    <a:pt x="-65" y="68358"/>
                  </a:lnTo>
                  <a:lnTo>
                    <a:pt x="15750" y="68358"/>
                  </a:lnTo>
                  <a:lnTo>
                    <a:pt x="15750" y="72077"/>
                  </a:lnTo>
                  <a:cubicBezTo>
                    <a:pt x="15750" y="86956"/>
                    <a:pt x="25263" y="94091"/>
                    <a:pt x="39990" y="94091"/>
                  </a:cubicBezTo>
                  <a:cubicBezTo>
                    <a:pt x="54716" y="94091"/>
                    <a:pt x="62459" y="87107"/>
                    <a:pt x="62459" y="77290"/>
                  </a:cubicBezTo>
                  <a:cubicBezTo>
                    <a:pt x="62459" y="67472"/>
                    <a:pt x="54134" y="63905"/>
                    <a:pt x="40445" y="60767"/>
                  </a:cubicBezTo>
                  <a:lnTo>
                    <a:pt x="34929" y="59426"/>
                  </a:lnTo>
                  <a:cubicBezTo>
                    <a:pt x="14864" y="54821"/>
                    <a:pt x="2213" y="47686"/>
                    <a:pt x="2213" y="29392"/>
                  </a:cubicBezTo>
                  <a:cubicBezTo>
                    <a:pt x="2213" y="11098"/>
                    <a:pt x="16635" y="-61"/>
                    <a:pt x="38218" y="-61"/>
                  </a:cubicBezTo>
                  <a:cubicBezTo>
                    <a:pt x="59802" y="-61"/>
                    <a:pt x="75996" y="11098"/>
                    <a:pt x="75996" y="32959"/>
                  </a:cubicBezTo>
                  <a:lnTo>
                    <a:pt x="75996" y="38323"/>
                  </a:lnTo>
                  <a:lnTo>
                    <a:pt x="60181" y="38323"/>
                  </a:lnTo>
                  <a:lnTo>
                    <a:pt x="60181" y="32959"/>
                  </a:lnTo>
                  <a:cubicBezTo>
                    <a:pt x="60181" y="19574"/>
                    <a:pt x="51401" y="14058"/>
                    <a:pt x="38320" y="14058"/>
                  </a:cubicBezTo>
                  <a:cubicBezTo>
                    <a:pt x="25238" y="14058"/>
                    <a:pt x="18280" y="19574"/>
                    <a:pt x="18280" y="28936"/>
                  </a:cubicBezTo>
                  <a:cubicBezTo>
                    <a:pt x="18280" y="38298"/>
                    <a:pt x="25263" y="42195"/>
                    <a:pt x="38522" y="45155"/>
                  </a:cubicBezTo>
                  <a:lnTo>
                    <a:pt x="44038" y="46496"/>
                  </a:lnTo>
                  <a:cubicBezTo>
                    <a:pt x="64129" y="50950"/>
                    <a:pt x="78551" y="58237"/>
                    <a:pt x="78551" y="76986"/>
                  </a:cubicBezTo>
                  <a:cubicBezTo>
                    <a:pt x="78551" y="95736"/>
                    <a:pt x="63521" y="108235"/>
                    <a:pt x="40167" y="108235"/>
                  </a:cubicBezTo>
                  <a:cubicBezTo>
                    <a:pt x="16812" y="108235"/>
                    <a:pt x="-65" y="95432"/>
                    <a:pt x="-65" y="72077"/>
                  </a:cubicBezTo>
                  <a:close/>
                </a:path>
              </a:pathLst>
            </a:custGeom>
            <a:grpFill/>
            <a:ln w="2517" cap="flat">
              <a:noFill/>
              <a:prstDash val="solid"/>
              <a:miter/>
            </a:ln>
          </p:spPr>
          <p:txBody>
            <a:bodyPr rtlCol="0" anchor="ctr"/>
            <a:lstStyle/>
            <a:p>
              <a:endParaRPr lang="de-DE"/>
            </a:p>
          </p:txBody>
        </p:sp>
        <p:sp>
          <p:nvSpPr>
            <p:cNvPr id="50" name="Freihandform: Form 16">
              <a:extLst>
                <a:ext uri="{FF2B5EF4-FFF2-40B4-BE49-F238E27FC236}">
                  <a16:creationId xmlns:a16="http://schemas.microsoft.com/office/drawing/2014/main" id="{9F28E179-D7A9-4C56-B5CC-4A4951A7840E}"/>
                </a:ext>
              </a:extLst>
            </p:cNvPr>
            <p:cNvSpPr/>
            <p:nvPr/>
          </p:nvSpPr>
          <p:spPr>
            <a:xfrm>
              <a:off x="524609" y="1284271"/>
              <a:ext cx="80463" cy="108296"/>
            </a:xfrm>
            <a:custGeom>
              <a:avLst/>
              <a:gdLst>
                <a:gd name="connsiteX0" fmla="*/ -65 w 80463"/>
                <a:gd name="connsiteY0" fmla="*/ 66283 h 108296"/>
                <a:gd name="connsiteX1" fmla="*/ -65 w 80463"/>
                <a:gd name="connsiteY1" fmla="*/ 41891 h 108296"/>
                <a:gd name="connsiteX2" fmla="*/ 41280 w 80463"/>
                <a:gd name="connsiteY2" fmla="*/ -61 h 108296"/>
                <a:gd name="connsiteX3" fmla="*/ 80398 w 80463"/>
                <a:gd name="connsiteY3" fmla="*/ 38754 h 108296"/>
                <a:gd name="connsiteX4" fmla="*/ 80398 w 80463"/>
                <a:gd name="connsiteY4" fmla="*/ 39513 h 108296"/>
                <a:gd name="connsiteX5" fmla="*/ 64483 w 80463"/>
                <a:gd name="connsiteY5" fmla="*/ 39513 h 108296"/>
                <a:gd name="connsiteX6" fmla="*/ 64483 w 80463"/>
                <a:gd name="connsiteY6" fmla="*/ 38323 h 108296"/>
                <a:gd name="connsiteX7" fmla="*/ 41280 w 80463"/>
                <a:gd name="connsiteY7" fmla="*/ 14362 h 108296"/>
                <a:gd name="connsiteX8" fmla="*/ 15977 w 80463"/>
                <a:gd name="connsiteY8" fmla="*/ 41588 h 108296"/>
                <a:gd name="connsiteX9" fmla="*/ 15977 w 80463"/>
                <a:gd name="connsiteY9" fmla="*/ 66587 h 108296"/>
                <a:gd name="connsiteX10" fmla="*/ 41280 w 80463"/>
                <a:gd name="connsiteY10" fmla="*/ 93787 h 108296"/>
                <a:gd name="connsiteX11" fmla="*/ 64483 w 80463"/>
                <a:gd name="connsiteY11" fmla="*/ 69851 h 108296"/>
                <a:gd name="connsiteX12" fmla="*/ 64483 w 80463"/>
                <a:gd name="connsiteY12" fmla="*/ 67320 h 108296"/>
                <a:gd name="connsiteX13" fmla="*/ 80398 w 80463"/>
                <a:gd name="connsiteY13" fmla="*/ 67320 h 108296"/>
                <a:gd name="connsiteX14" fmla="*/ 80398 w 80463"/>
                <a:gd name="connsiteY14" fmla="*/ 69395 h 108296"/>
                <a:gd name="connsiteX15" fmla="*/ 41280 w 80463"/>
                <a:gd name="connsiteY15" fmla="*/ 108235 h 108296"/>
                <a:gd name="connsiteX16" fmla="*/ -65 w 80463"/>
                <a:gd name="connsiteY16" fmla="*/ 66283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463" h="108296">
                  <a:moveTo>
                    <a:pt x="-65" y="66283"/>
                  </a:moveTo>
                  <a:lnTo>
                    <a:pt x="-65" y="41891"/>
                  </a:lnTo>
                  <a:cubicBezTo>
                    <a:pt x="-65" y="14665"/>
                    <a:pt x="15851" y="-61"/>
                    <a:pt x="41280" y="-61"/>
                  </a:cubicBezTo>
                  <a:cubicBezTo>
                    <a:pt x="66254" y="-61"/>
                    <a:pt x="80398" y="14665"/>
                    <a:pt x="80398" y="38754"/>
                  </a:cubicBezTo>
                  <a:lnTo>
                    <a:pt x="80398" y="39513"/>
                  </a:lnTo>
                  <a:lnTo>
                    <a:pt x="64483" y="39513"/>
                  </a:lnTo>
                  <a:lnTo>
                    <a:pt x="64483" y="38323"/>
                  </a:lnTo>
                  <a:cubicBezTo>
                    <a:pt x="64483" y="24331"/>
                    <a:pt x="57044" y="14362"/>
                    <a:pt x="41280" y="14362"/>
                  </a:cubicBezTo>
                  <a:cubicBezTo>
                    <a:pt x="25516" y="14362"/>
                    <a:pt x="15977" y="24635"/>
                    <a:pt x="15977" y="41588"/>
                  </a:cubicBezTo>
                  <a:lnTo>
                    <a:pt x="15977" y="66587"/>
                  </a:lnTo>
                  <a:cubicBezTo>
                    <a:pt x="15977" y="83540"/>
                    <a:pt x="25339" y="93787"/>
                    <a:pt x="41280" y="93787"/>
                  </a:cubicBezTo>
                  <a:cubicBezTo>
                    <a:pt x="57221" y="93787"/>
                    <a:pt x="64483" y="83818"/>
                    <a:pt x="64483" y="69851"/>
                  </a:cubicBezTo>
                  <a:lnTo>
                    <a:pt x="64483" y="67320"/>
                  </a:lnTo>
                  <a:lnTo>
                    <a:pt x="80398" y="67320"/>
                  </a:lnTo>
                  <a:lnTo>
                    <a:pt x="80398" y="69395"/>
                  </a:lnTo>
                  <a:cubicBezTo>
                    <a:pt x="80398" y="93509"/>
                    <a:pt x="66254" y="108235"/>
                    <a:pt x="41280" y="108235"/>
                  </a:cubicBezTo>
                  <a:cubicBezTo>
                    <a:pt x="15851" y="108235"/>
                    <a:pt x="-65" y="93509"/>
                    <a:pt x="-65" y="66283"/>
                  </a:cubicBezTo>
                  <a:close/>
                </a:path>
              </a:pathLst>
            </a:custGeom>
            <a:grpFill/>
            <a:ln w="2517" cap="flat">
              <a:noFill/>
              <a:prstDash val="solid"/>
              <a:miter/>
            </a:ln>
          </p:spPr>
          <p:txBody>
            <a:bodyPr rtlCol="0" anchor="ctr"/>
            <a:lstStyle/>
            <a:p>
              <a:endParaRPr lang="de-DE"/>
            </a:p>
          </p:txBody>
        </p:sp>
        <p:sp>
          <p:nvSpPr>
            <p:cNvPr id="51" name="Freihandform: Form 17">
              <a:extLst>
                <a:ext uri="{FF2B5EF4-FFF2-40B4-BE49-F238E27FC236}">
                  <a16:creationId xmlns:a16="http://schemas.microsoft.com/office/drawing/2014/main" id="{A7E3E939-A72B-4EF1-A603-689ACBF3D155}"/>
                </a:ext>
              </a:extLst>
            </p:cNvPr>
            <p:cNvSpPr/>
            <p:nvPr/>
          </p:nvSpPr>
          <p:spPr>
            <a:xfrm>
              <a:off x="622911" y="1286345"/>
              <a:ext cx="16067" cy="104121"/>
            </a:xfrm>
            <a:custGeom>
              <a:avLst/>
              <a:gdLst>
                <a:gd name="connsiteX0" fmla="*/ -65 w 16067"/>
                <a:gd name="connsiteY0" fmla="*/ -61 h 104121"/>
                <a:gd name="connsiteX1" fmla="*/ 16003 w 16067"/>
                <a:gd name="connsiteY1" fmla="*/ -61 h 104121"/>
                <a:gd name="connsiteX2" fmla="*/ 16003 w 16067"/>
                <a:gd name="connsiteY2" fmla="*/ 104060 h 104121"/>
                <a:gd name="connsiteX3" fmla="*/ -65 w 16067"/>
                <a:gd name="connsiteY3" fmla="*/ 104060 h 104121"/>
              </a:gdLst>
              <a:ahLst/>
              <a:cxnLst>
                <a:cxn ang="0">
                  <a:pos x="connsiteX0" y="connsiteY0"/>
                </a:cxn>
                <a:cxn ang="0">
                  <a:pos x="connsiteX1" y="connsiteY1"/>
                </a:cxn>
                <a:cxn ang="0">
                  <a:pos x="connsiteX2" y="connsiteY2"/>
                </a:cxn>
                <a:cxn ang="0">
                  <a:pos x="connsiteX3" y="connsiteY3"/>
                </a:cxn>
              </a:cxnLst>
              <a:rect l="l" t="t" r="r" b="b"/>
              <a:pathLst>
                <a:path w="16067" h="104121">
                  <a:moveTo>
                    <a:pt x="-65" y="-61"/>
                  </a:moveTo>
                  <a:lnTo>
                    <a:pt x="16003" y="-61"/>
                  </a:lnTo>
                  <a:lnTo>
                    <a:pt x="16003" y="104060"/>
                  </a:lnTo>
                  <a:lnTo>
                    <a:pt x="-65" y="104060"/>
                  </a:lnTo>
                  <a:close/>
                </a:path>
              </a:pathLst>
            </a:custGeom>
            <a:grpFill/>
            <a:ln w="2517" cap="flat">
              <a:noFill/>
              <a:prstDash val="solid"/>
              <a:miter/>
            </a:ln>
          </p:spPr>
          <p:txBody>
            <a:bodyPr rtlCol="0" anchor="ctr"/>
            <a:lstStyle/>
            <a:p>
              <a:endParaRPr lang="de-DE"/>
            </a:p>
          </p:txBody>
        </p:sp>
        <p:sp>
          <p:nvSpPr>
            <p:cNvPr id="52" name="Freihandform: Form 18">
              <a:extLst>
                <a:ext uri="{FF2B5EF4-FFF2-40B4-BE49-F238E27FC236}">
                  <a16:creationId xmlns:a16="http://schemas.microsoft.com/office/drawing/2014/main" id="{26DC6899-073B-4F91-B2AA-274FFD4C5730}"/>
                </a:ext>
              </a:extLst>
            </p:cNvPr>
            <p:cNvSpPr/>
            <p:nvPr/>
          </p:nvSpPr>
          <p:spPr>
            <a:xfrm>
              <a:off x="660688" y="1286345"/>
              <a:ext cx="66344" cy="104121"/>
            </a:xfrm>
            <a:custGeom>
              <a:avLst/>
              <a:gdLst>
                <a:gd name="connsiteX0" fmla="*/ -65 w 66344"/>
                <a:gd name="connsiteY0" fmla="*/ -61 h 104121"/>
                <a:gd name="connsiteX1" fmla="*/ 65520 w 66344"/>
                <a:gd name="connsiteY1" fmla="*/ -61 h 104121"/>
                <a:gd name="connsiteX2" fmla="*/ 65520 w 66344"/>
                <a:gd name="connsiteY2" fmla="*/ 14513 h 104121"/>
                <a:gd name="connsiteX3" fmla="*/ 16003 w 66344"/>
                <a:gd name="connsiteY3" fmla="*/ 14513 h 104121"/>
                <a:gd name="connsiteX4" fmla="*/ 16003 w 66344"/>
                <a:gd name="connsiteY4" fmla="*/ 44421 h 104121"/>
                <a:gd name="connsiteX5" fmla="*/ 61371 w 66344"/>
                <a:gd name="connsiteY5" fmla="*/ 44421 h 104121"/>
                <a:gd name="connsiteX6" fmla="*/ 61371 w 66344"/>
                <a:gd name="connsiteY6" fmla="*/ 58996 h 104121"/>
                <a:gd name="connsiteX7" fmla="*/ 16003 w 66344"/>
                <a:gd name="connsiteY7" fmla="*/ 58996 h 104121"/>
                <a:gd name="connsiteX8" fmla="*/ 16003 w 66344"/>
                <a:gd name="connsiteY8" fmla="*/ 89486 h 104121"/>
                <a:gd name="connsiteX9" fmla="*/ 66279 w 66344"/>
                <a:gd name="connsiteY9" fmla="*/ 89486 h 104121"/>
                <a:gd name="connsiteX10" fmla="*/ 66279 w 66344"/>
                <a:gd name="connsiteY10" fmla="*/ 104060 h 104121"/>
                <a:gd name="connsiteX11" fmla="*/ -65 w 66344"/>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44" h="104121">
                  <a:moveTo>
                    <a:pt x="-65" y="-61"/>
                  </a:moveTo>
                  <a:lnTo>
                    <a:pt x="65520" y="-61"/>
                  </a:lnTo>
                  <a:lnTo>
                    <a:pt x="65520" y="14513"/>
                  </a:lnTo>
                  <a:lnTo>
                    <a:pt x="16003" y="14513"/>
                  </a:lnTo>
                  <a:lnTo>
                    <a:pt x="16003" y="44421"/>
                  </a:lnTo>
                  <a:lnTo>
                    <a:pt x="61371" y="44421"/>
                  </a:lnTo>
                  <a:lnTo>
                    <a:pt x="61371" y="58996"/>
                  </a:lnTo>
                  <a:lnTo>
                    <a:pt x="16003" y="58996"/>
                  </a:lnTo>
                  <a:lnTo>
                    <a:pt x="16003" y="89486"/>
                  </a:lnTo>
                  <a:lnTo>
                    <a:pt x="66279" y="89486"/>
                  </a:lnTo>
                  <a:lnTo>
                    <a:pt x="66279" y="104060"/>
                  </a:lnTo>
                  <a:lnTo>
                    <a:pt x="-65" y="104060"/>
                  </a:lnTo>
                  <a:close/>
                </a:path>
              </a:pathLst>
            </a:custGeom>
            <a:grpFill/>
            <a:ln w="2517" cap="flat">
              <a:noFill/>
              <a:prstDash val="solid"/>
              <a:miter/>
            </a:ln>
          </p:spPr>
          <p:txBody>
            <a:bodyPr rtlCol="0" anchor="ctr"/>
            <a:lstStyle/>
            <a:p>
              <a:endParaRPr lang="de-DE"/>
            </a:p>
          </p:txBody>
        </p:sp>
        <p:sp>
          <p:nvSpPr>
            <p:cNvPr id="53" name="Freihandform: Form 19">
              <a:extLst>
                <a:ext uri="{FF2B5EF4-FFF2-40B4-BE49-F238E27FC236}">
                  <a16:creationId xmlns:a16="http://schemas.microsoft.com/office/drawing/2014/main" id="{46D5F35B-E781-40C2-A00B-D8EE223C528C}"/>
                </a:ext>
              </a:extLst>
            </p:cNvPr>
            <p:cNvSpPr/>
            <p:nvPr/>
          </p:nvSpPr>
          <p:spPr>
            <a:xfrm>
              <a:off x="743833" y="1286345"/>
              <a:ext cx="77477" cy="104121"/>
            </a:xfrm>
            <a:custGeom>
              <a:avLst/>
              <a:gdLst>
                <a:gd name="connsiteX0" fmla="*/ -65 w 77477"/>
                <a:gd name="connsiteY0" fmla="*/ -61 h 104121"/>
                <a:gd name="connsiteX1" fmla="*/ 30855 w 77477"/>
                <a:gd name="connsiteY1" fmla="*/ -61 h 104121"/>
                <a:gd name="connsiteX2" fmla="*/ 59119 w 77477"/>
                <a:gd name="connsiteY2" fmla="*/ 93357 h 104121"/>
                <a:gd name="connsiteX3" fmla="*/ 61497 w 77477"/>
                <a:gd name="connsiteY3" fmla="*/ 93357 h 104121"/>
                <a:gd name="connsiteX4" fmla="*/ 61497 w 77477"/>
                <a:gd name="connsiteY4" fmla="*/ -61 h 104121"/>
                <a:gd name="connsiteX5" fmla="*/ 77413 w 77477"/>
                <a:gd name="connsiteY5" fmla="*/ -61 h 104121"/>
                <a:gd name="connsiteX6" fmla="*/ 77413 w 77477"/>
                <a:gd name="connsiteY6" fmla="*/ 104060 h 104121"/>
                <a:gd name="connsiteX7" fmla="*/ 46467 w 77477"/>
                <a:gd name="connsiteY7" fmla="*/ 104060 h 104121"/>
                <a:gd name="connsiteX8" fmla="*/ 18229 w 77477"/>
                <a:gd name="connsiteY8" fmla="*/ 10440 h 104121"/>
                <a:gd name="connsiteX9" fmla="*/ 15851 w 77477"/>
                <a:gd name="connsiteY9" fmla="*/ 10440 h 104121"/>
                <a:gd name="connsiteX10" fmla="*/ 15851 w 77477"/>
                <a:gd name="connsiteY10" fmla="*/ 104060 h 104121"/>
                <a:gd name="connsiteX11" fmla="*/ -65 w 77477"/>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477" h="104121">
                  <a:moveTo>
                    <a:pt x="-65" y="-61"/>
                  </a:moveTo>
                  <a:lnTo>
                    <a:pt x="30855" y="-61"/>
                  </a:lnTo>
                  <a:lnTo>
                    <a:pt x="59119" y="93357"/>
                  </a:lnTo>
                  <a:lnTo>
                    <a:pt x="61497" y="93357"/>
                  </a:lnTo>
                  <a:lnTo>
                    <a:pt x="61497" y="-61"/>
                  </a:lnTo>
                  <a:lnTo>
                    <a:pt x="77413" y="-61"/>
                  </a:lnTo>
                  <a:lnTo>
                    <a:pt x="77413" y="104060"/>
                  </a:lnTo>
                  <a:lnTo>
                    <a:pt x="46467" y="104060"/>
                  </a:lnTo>
                  <a:lnTo>
                    <a:pt x="18229" y="10440"/>
                  </a:lnTo>
                  <a:lnTo>
                    <a:pt x="15851" y="10440"/>
                  </a:lnTo>
                  <a:lnTo>
                    <a:pt x="15851" y="104060"/>
                  </a:lnTo>
                  <a:lnTo>
                    <a:pt x="-65" y="104060"/>
                  </a:lnTo>
                  <a:close/>
                </a:path>
              </a:pathLst>
            </a:custGeom>
            <a:grpFill/>
            <a:ln w="2517" cap="flat">
              <a:noFill/>
              <a:prstDash val="solid"/>
              <a:miter/>
            </a:ln>
          </p:spPr>
          <p:txBody>
            <a:bodyPr rtlCol="0" anchor="ctr"/>
            <a:lstStyle/>
            <a:p>
              <a:endParaRPr lang="de-DE"/>
            </a:p>
          </p:txBody>
        </p:sp>
        <p:sp>
          <p:nvSpPr>
            <p:cNvPr id="54" name="Freihandform: Form 20">
              <a:extLst>
                <a:ext uri="{FF2B5EF4-FFF2-40B4-BE49-F238E27FC236}">
                  <a16:creationId xmlns:a16="http://schemas.microsoft.com/office/drawing/2014/main" id="{24F7444C-5393-4580-A444-24778CC104E8}"/>
                </a:ext>
              </a:extLst>
            </p:cNvPr>
            <p:cNvSpPr/>
            <p:nvPr/>
          </p:nvSpPr>
          <p:spPr>
            <a:xfrm>
              <a:off x="840338" y="1284271"/>
              <a:ext cx="80463" cy="108296"/>
            </a:xfrm>
            <a:custGeom>
              <a:avLst/>
              <a:gdLst>
                <a:gd name="connsiteX0" fmla="*/ -65 w 80463"/>
                <a:gd name="connsiteY0" fmla="*/ 66283 h 108296"/>
                <a:gd name="connsiteX1" fmla="*/ -65 w 80463"/>
                <a:gd name="connsiteY1" fmla="*/ 41891 h 108296"/>
                <a:gd name="connsiteX2" fmla="*/ 41280 w 80463"/>
                <a:gd name="connsiteY2" fmla="*/ -61 h 108296"/>
                <a:gd name="connsiteX3" fmla="*/ 80398 w 80463"/>
                <a:gd name="connsiteY3" fmla="*/ 38754 h 108296"/>
                <a:gd name="connsiteX4" fmla="*/ 80398 w 80463"/>
                <a:gd name="connsiteY4" fmla="*/ 39513 h 108296"/>
                <a:gd name="connsiteX5" fmla="*/ 64483 w 80463"/>
                <a:gd name="connsiteY5" fmla="*/ 39513 h 108296"/>
                <a:gd name="connsiteX6" fmla="*/ 64483 w 80463"/>
                <a:gd name="connsiteY6" fmla="*/ 38323 h 108296"/>
                <a:gd name="connsiteX7" fmla="*/ 41280 w 80463"/>
                <a:gd name="connsiteY7" fmla="*/ 14362 h 108296"/>
                <a:gd name="connsiteX8" fmla="*/ 15977 w 80463"/>
                <a:gd name="connsiteY8" fmla="*/ 41588 h 108296"/>
                <a:gd name="connsiteX9" fmla="*/ 15977 w 80463"/>
                <a:gd name="connsiteY9" fmla="*/ 66587 h 108296"/>
                <a:gd name="connsiteX10" fmla="*/ 41280 w 80463"/>
                <a:gd name="connsiteY10" fmla="*/ 93787 h 108296"/>
                <a:gd name="connsiteX11" fmla="*/ 64483 w 80463"/>
                <a:gd name="connsiteY11" fmla="*/ 69851 h 108296"/>
                <a:gd name="connsiteX12" fmla="*/ 64483 w 80463"/>
                <a:gd name="connsiteY12" fmla="*/ 67320 h 108296"/>
                <a:gd name="connsiteX13" fmla="*/ 80373 w 80463"/>
                <a:gd name="connsiteY13" fmla="*/ 67320 h 108296"/>
                <a:gd name="connsiteX14" fmla="*/ 80373 w 80463"/>
                <a:gd name="connsiteY14" fmla="*/ 69395 h 108296"/>
                <a:gd name="connsiteX15" fmla="*/ 41255 w 80463"/>
                <a:gd name="connsiteY15" fmla="*/ 108235 h 108296"/>
                <a:gd name="connsiteX16" fmla="*/ -65 w 80463"/>
                <a:gd name="connsiteY16" fmla="*/ 66283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463" h="108296">
                  <a:moveTo>
                    <a:pt x="-65" y="66283"/>
                  </a:moveTo>
                  <a:lnTo>
                    <a:pt x="-65" y="41891"/>
                  </a:lnTo>
                  <a:cubicBezTo>
                    <a:pt x="-65" y="14665"/>
                    <a:pt x="15851" y="-61"/>
                    <a:pt x="41280" y="-61"/>
                  </a:cubicBezTo>
                  <a:cubicBezTo>
                    <a:pt x="66279" y="-61"/>
                    <a:pt x="80398" y="14665"/>
                    <a:pt x="80398" y="38754"/>
                  </a:cubicBezTo>
                  <a:lnTo>
                    <a:pt x="80398" y="39513"/>
                  </a:lnTo>
                  <a:lnTo>
                    <a:pt x="64483" y="39513"/>
                  </a:lnTo>
                  <a:lnTo>
                    <a:pt x="64483" y="38323"/>
                  </a:lnTo>
                  <a:cubicBezTo>
                    <a:pt x="64483" y="24331"/>
                    <a:pt x="57044" y="14362"/>
                    <a:pt x="41280" y="14362"/>
                  </a:cubicBezTo>
                  <a:cubicBezTo>
                    <a:pt x="25516" y="14362"/>
                    <a:pt x="15977" y="24635"/>
                    <a:pt x="15977" y="41588"/>
                  </a:cubicBezTo>
                  <a:lnTo>
                    <a:pt x="15977" y="66587"/>
                  </a:lnTo>
                  <a:cubicBezTo>
                    <a:pt x="15977" y="83540"/>
                    <a:pt x="25339" y="93787"/>
                    <a:pt x="41280" y="93787"/>
                  </a:cubicBezTo>
                  <a:cubicBezTo>
                    <a:pt x="57221" y="93787"/>
                    <a:pt x="64483" y="83818"/>
                    <a:pt x="64483" y="69851"/>
                  </a:cubicBezTo>
                  <a:lnTo>
                    <a:pt x="64483" y="67320"/>
                  </a:lnTo>
                  <a:lnTo>
                    <a:pt x="80373" y="67320"/>
                  </a:lnTo>
                  <a:lnTo>
                    <a:pt x="80373" y="69395"/>
                  </a:lnTo>
                  <a:cubicBezTo>
                    <a:pt x="80373" y="93509"/>
                    <a:pt x="66254" y="108235"/>
                    <a:pt x="41255" y="108235"/>
                  </a:cubicBezTo>
                  <a:cubicBezTo>
                    <a:pt x="15851" y="108235"/>
                    <a:pt x="-65" y="93509"/>
                    <a:pt x="-65" y="66283"/>
                  </a:cubicBezTo>
                  <a:close/>
                </a:path>
              </a:pathLst>
            </a:custGeom>
            <a:grpFill/>
            <a:ln w="2517" cap="flat">
              <a:noFill/>
              <a:prstDash val="solid"/>
              <a:miter/>
            </a:ln>
          </p:spPr>
          <p:txBody>
            <a:bodyPr rtlCol="0" anchor="ctr"/>
            <a:lstStyle/>
            <a:p>
              <a:endParaRPr lang="de-DE"/>
            </a:p>
          </p:txBody>
        </p:sp>
        <p:sp>
          <p:nvSpPr>
            <p:cNvPr id="55" name="Freihandform: Form 21">
              <a:extLst>
                <a:ext uri="{FF2B5EF4-FFF2-40B4-BE49-F238E27FC236}">
                  <a16:creationId xmlns:a16="http://schemas.microsoft.com/office/drawing/2014/main" id="{3B099401-D5A7-412A-984A-3741560A3364}"/>
                </a:ext>
              </a:extLst>
            </p:cNvPr>
            <p:cNvSpPr/>
            <p:nvPr/>
          </p:nvSpPr>
          <p:spPr>
            <a:xfrm>
              <a:off x="938640" y="1286345"/>
              <a:ext cx="66344" cy="104121"/>
            </a:xfrm>
            <a:custGeom>
              <a:avLst/>
              <a:gdLst>
                <a:gd name="connsiteX0" fmla="*/ -65 w 66344"/>
                <a:gd name="connsiteY0" fmla="*/ -61 h 104121"/>
                <a:gd name="connsiteX1" fmla="*/ 65571 w 66344"/>
                <a:gd name="connsiteY1" fmla="*/ -61 h 104121"/>
                <a:gd name="connsiteX2" fmla="*/ 65571 w 66344"/>
                <a:gd name="connsiteY2" fmla="*/ 14513 h 104121"/>
                <a:gd name="connsiteX3" fmla="*/ 16003 w 66344"/>
                <a:gd name="connsiteY3" fmla="*/ 14513 h 104121"/>
                <a:gd name="connsiteX4" fmla="*/ 16003 w 66344"/>
                <a:gd name="connsiteY4" fmla="*/ 44421 h 104121"/>
                <a:gd name="connsiteX5" fmla="*/ 61371 w 66344"/>
                <a:gd name="connsiteY5" fmla="*/ 44421 h 104121"/>
                <a:gd name="connsiteX6" fmla="*/ 61371 w 66344"/>
                <a:gd name="connsiteY6" fmla="*/ 58996 h 104121"/>
                <a:gd name="connsiteX7" fmla="*/ 16003 w 66344"/>
                <a:gd name="connsiteY7" fmla="*/ 58996 h 104121"/>
                <a:gd name="connsiteX8" fmla="*/ 16003 w 66344"/>
                <a:gd name="connsiteY8" fmla="*/ 89486 h 104121"/>
                <a:gd name="connsiteX9" fmla="*/ 66279 w 66344"/>
                <a:gd name="connsiteY9" fmla="*/ 89486 h 104121"/>
                <a:gd name="connsiteX10" fmla="*/ 66279 w 66344"/>
                <a:gd name="connsiteY10" fmla="*/ 104060 h 104121"/>
                <a:gd name="connsiteX11" fmla="*/ -65 w 66344"/>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44" h="104121">
                  <a:moveTo>
                    <a:pt x="-65" y="-61"/>
                  </a:moveTo>
                  <a:lnTo>
                    <a:pt x="65571" y="-61"/>
                  </a:lnTo>
                  <a:lnTo>
                    <a:pt x="65571" y="14513"/>
                  </a:lnTo>
                  <a:lnTo>
                    <a:pt x="16003" y="14513"/>
                  </a:lnTo>
                  <a:lnTo>
                    <a:pt x="16003" y="44421"/>
                  </a:lnTo>
                  <a:lnTo>
                    <a:pt x="61371" y="44421"/>
                  </a:lnTo>
                  <a:lnTo>
                    <a:pt x="61371" y="58996"/>
                  </a:lnTo>
                  <a:lnTo>
                    <a:pt x="16003" y="58996"/>
                  </a:lnTo>
                  <a:lnTo>
                    <a:pt x="16003" y="89486"/>
                  </a:lnTo>
                  <a:lnTo>
                    <a:pt x="66279" y="89486"/>
                  </a:lnTo>
                  <a:lnTo>
                    <a:pt x="66279" y="104060"/>
                  </a:lnTo>
                  <a:lnTo>
                    <a:pt x="-65" y="104060"/>
                  </a:lnTo>
                  <a:close/>
                </a:path>
              </a:pathLst>
            </a:custGeom>
            <a:grpFill/>
            <a:ln w="2517" cap="flat">
              <a:noFill/>
              <a:prstDash val="solid"/>
              <a:miter/>
            </a:ln>
          </p:spPr>
          <p:txBody>
            <a:bodyPr rtlCol="0" anchor="ctr"/>
            <a:lstStyle/>
            <a:p>
              <a:endParaRPr lang="de-DE"/>
            </a:p>
          </p:txBody>
        </p:sp>
        <p:sp>
          <p:nvSpPr>
            <p:cNvPr id="56" name="Freihandform: Form 22">
              <a:extLst>
                <a:ext uri="{FF2B5EF4-FFF2-40B4-BE49-F238E27FC236}">
                  <a16:creationId xmlns:a16="http://schemas.microsoft.com/office/drawing/2014/main" id="{47C68743-0C2F-4F80-8FE3-A5582D59D0C0}"/>
                </a:ext>
              </a:extLst>
            </p:cNvPr>
            <p:cNvSpPr/>
            <p:nvPr/>
          </p:nvSpPr>
          <p:spPr>
            <a:xfrm>
              <a:off x="1059714" y="1286345"/>
              <a:ext cx="16067" cy="104121"/>
            </a:xfrm>
            <a:custGeom>
              <a:avLst/>
              <a:gdLst>
                <a:gd name="connsiteX0" fmla="*/ -65 w 16067"/>
                <a:gd name="connsiteY0" fmla="*/ -61 h 104121"/>
                <a:gd name="connsiteX1" fmla="*/ 16003 w 16067"/>
                <a:gd name="connsiteY1" fmla="*/ -61 h 104121"/>
                <a:gd name="connsiteX2" fmla="*/ 16003 w 16067"/>
                <a:gd name="connsiteY2" fmla="*/ 104060 h 104121"/>
                <a:gd name="connsiteX3" fmla="*/ -65 w 16067"/>
                <a:gd name="connsiteY3" fmla="*/ 104060 h 104121"/>
              </a:gdLst>
              <a:ahLst/>
              <a:cxnLst>
                <a:cxn ang="0">
                  <a:pos x="connsiteX0" y="connsiteY0"/>
                </a:cxn>
                <a:cxn ang="0">
                  <a:pos x="connsiteX1" y="connsiteY1"/>
                </a:cxn>
                <a:cxn ang="0">
                  <a:pos x="connsiteX2" y="connsiteY2"/>
                </a:cxn>
                <a:cxn ang="0">
                  <a:pos x="connsiteX3" y="connsiteY3"/>
                </a:cxn>
              </a:cxnLst>
              <a:rect l="l" t="t" r="r" b="b"/>
              <a:pathLst>
                <a:path w="16067" h="104121">
                  <a:moveTo>
                    <a:pt x="-65" y="-61"/>
                  </a:moveTo>
                  <a:lnTo>
                    <a:pt x="16003" y="-61"/>
                  </a:lnTo>
                  <a:lnTo>
                    <a:pt x="16003" y="104060"/>
                  </a:lnTo>
                  <a:lnTo>
                    <a:pt x="-65" y="104060"/>
                  </a:lnTo>
                  <a:close/>
                </a:path>
              </a:pathLst>
            </a:custGeom>
            <a:grpFill/>
            <a:ln w="2517" cap="flat">
              <a:noFill/>
              <a:prstDash val="solid"/>
              <a:miter/>
            </a:ln>
          </p:spPr>
          <p:txBody>
            <a:bodyPr rtlCol="0" anchor="ctr"/>
            <a:lstStyle/>
            <a:p>
              <a:endParaRPr lang="de-DE"/>
            </a:p>
          </p:txBody>
        </p:sp>
        <p:sp>
          <p:nvSpPr>
            <p:cNvPr id="57" name="Freihandform: Form 23">
              <a:extLst>
                <a:ext uri="{FF2B5EF4-FFF2-40B4-BE49-F238E27FC236}">
                  <a16:creationId xmlns:a16="http://schemas.microsoft.com/office/drawing/2014/main" id="{7BC215EC-4F30-4DCB-BCAB-C9269BC79AFC}"/>
                </a:ext>
              </a:extLst>
            </p:cNvPr>
            <p:cNvSpPr/>
            <p:nvPr/>
          </p:nvSpPr>
          <p:spPr>
            <a:xfrm>
              <a:off x="1092836" y="1284271"/>
              <a:ext cx="78540" cy="108296"/>
            </a:xfrm>
            <a:custGeom>
              <a:avLst/>
              <a:gdLst>
                <a:gd name="connsiteX0" fmla="*/ -65 w 78540"/>
                <a:gd name="connsiteY0" fmla="*/ 72077 h 108296"/>
                <a:gd name="connsiteX1" fmla="*/ -65 w 78540"/>
                <a:gd name="connsiteY1" fmla="*/ 68358 h 108296"/>
                <a:gd name="connsiteX2" fmla="*/ 15851 w 78540"/>
                <a:gd name="connsiteY2" fmla="*/ 68358 h 108296"/>
                <a:gd name="connsiteX3" fmla="*/ 15851 w 78540"/>
                <a:gd name="connsiteY3" fmla="*/ 72077 h 108296"/>
                <a:gd name="connsiteX4" fmla="*/ 40091 w 78540"/>
                <a:gd name="connsiteY4" fmla="*/ 94091 h 108296"/>
                <a:gd name="connsiteX5" fmla="*/ 62534 w 78540"/>
                <a:gd name="connsiteY5" fmla="*/ 77290 h 108296"/>
                <a:gd name="connsiteX6" fmla="*/ 40521 w 78540"/>
                <a:gd name="connsiteY6" fmla="*/ 60767 h 108296"/>
                <a:gd name="connsiteX7" fmla="*/ 35030 w 78540"/>
                <a:gd name="connsiteY7" fmla="*/ 59426 h 108296"/>
                <a:gd name="connsiteX8" fmla="*/ 2314 w 78540"/>
                <a:gd name="connsiteY8" fmla="*/ 29392 h 108296"/>
                <a:gd name="connsiteX9" fmla="*/ 38294 w 78540"/>
                <a:gd name="connsiteY9" fmla="*/ -61 h 108296"/>
                <a:gd name="connsiteX10" fmla="*/ 76072 w 78540"/>
                <a:gd name="connsiteY10" fmla="*/ 32959 h 108296"/>
                <a:gd name="connsiteX11" fmla="*/ 76072 w 78540"/>
                <a:gd name="connsiteY11" fmla="*/ 38323 h 108296"/>
                <a:gd name="connsiteX12" fmla="*/ 60156 w 78540"/>
                <a:gd name="connsiteY12" fmla="*/ 38323 h 108296"/>
                <a:gd name="connsiteX13" fmla="*/ 60156 w 78540"/>
                <a:gd name="connsiteY13" fmla="*/ 32959 h 108296"/>
                <a:gd name="connsiteX14" fmla="*/ 38294 w 78540"/>
                <a:gd name="connsiteY14" fmla="*/ 14058 h 108296"/>
                <a:gd name="connsiteX15" fmla="*/ 18229 w 78540"/>
                <a:gd name="connsiteY15" fmla="*/ 28936 h 108296"/>
                <a:gd name="connsiteX16" fmla="*/ 38472 w 78540"/>
                <a:gd name="connsiteY16" fmla="*/ 45155 h 108296"/>
                <a:gd name="connsiteX17" fmla="*/ 43988 w 78540"/>
                <a:gd name="connsiteY17" fmla="*/ 46496 h 108296"/>
                <a:gd name="connsiteX18" fmla="*/ 78475 w 78540"/>
                <a:gd name="connsiteY18" fmla="*/ 76986 h 108296"/>
                <a:gd name="connsiteX19" fmla="*/ 40116 w 78540"/>
                <a:gd name="connsiteY19" fmla="*/ 108235 h 108296"/>
                <a:gd name="connsiteX20" fmla="*/ -65 w 78540"/>
                <a:gd name="connsiteY20" fmla="*/ 72077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540" h="108296">
                  <a:moveTo>
                    <a:pt x="-65" y="72077"/>
                  </a:moveTo>
                  <a:lnTo>
                    <a:pt x="-65" y="68358"/>
                  </a:lnTo>
                  <a:lnTo>
                    <a:pt x="15851" y="68358"/>
                  </a:lnTo>
                  <a:lnTo>
                    <a:pt x="15851" y="72077"/>
                  </a:lnTo>
                  <a:cubicBezTo>
                    <a:pt x="15851" y="86956"/>
                    <a:pt x="25365" y="94091"/>
                    <a:pt x="40091" y="94091"/>
                  </a:cubicBezTo>
                  <a:cubicBezTo>
                    <a:pt x="54817" y="94091"/>
                    <a:pt x="62534" y="87107"/>
                    <a:pt x="62534" y="77290"/>
                  </a:cubicBezTo>
                  <a:cubicBezTo>
                    <a:pt x="62534" y="67472"/>
                    <a:pt x="54210" y="63905"/>
                    <a:pt x="40521" y="60767"/>
                  </a:cubicBezTo>
                  <a:lnTo>
                    <a:pt x="35030" y="59426"/>
                  </a:lnTo>
                  <a:cubicBezTo>
                    <a:pt x="14940" y="54821"/>
                    <a:pt x="2314" y="47686"/>
                    <a:pt x="2314" y="29392"/>
                  </a:cubicBezTo>
                  <a:cubicBezTo>
                    <a:pt x="2314" y="11098"/>
                    <a:pt x="16736" y="-61"/>
                    <a:pt x="38294" y="-61"/>
                  </a:cubicBezTo>
                  <a:cubicBezTo>
                    <a:pt x="59852" y="-61"/>
                    <a:pt x="76072" y="11098"/>
                    <a:pt x="76072" y="32959"/>
                  </a:cubicBezTo>
                  <a:lnTo>
                    <a:pt x="76072" y="38323"/>
                  </a:lnTo>
                  <a:lnTo>
                    <a:pt x="60156" y="38323"/>
                  </a:lnTo>
                  <a:lnTo>
                    <a:pt x="60156" y="32959"/>
                  </a:lnTo>
                  <a:cubicBezTo>
                    <a:pt x="60156" y="19574"/>
                    <a:pt x="51401" y="14058"/>
                    <a:pt x="38294" y="14058"/>
                  </a:cubicBezTo>
                  <a:cubicBezTo>
                    <a:pt x="25188" y="14058"/>
                    <a:pt x="18229" y="19574"/>
                    <a:pt x="18229" y="28936"/>
                  </a:cubicBezTo>
                  <a:cubicBezTo>
                    <a:pt x="18229" y="38298"/>
                    <a:pt x="25213" y="42195"/>
                    <a:pt x="38472" y="45155"/>
                  </a:cubicBezTo>
                  <a:lnTo>
                    <a:pt x="43988" y="46496"/>
                  </a:lnTo>
                  <a:cubicBezTo>
                    <a:pt x="64053" y="50950"/>
                    <a:pt x="78475" y="58237"/>
                    <a:pt x="78475" y="76986"/>
                  </a:cubicBezTo>
                  <a:cubicBezTo>
                    <a:pt x="78475" y="95736"/>
                    <a:pt x="63471" y="108235"/>
                    <a:pt x="40116" y="108235"/>
                  </a:cubicBezTo>
                  <a:cubicBezTo>
                    <a:pt x="16762" y="108235"/>
                    <a:pt x="-65" y="95432"/>
                    <a:pt x="-65" y="72077"/>
                  </a:cubicBezTo>
                  <a:close/>
                </a:path>
              </a:pathLst>
            </a:custGeom>
            <a:grpFill/>
            <a:ln w="2517" cap="flat">
              <a:noFill/>
              <a:prstDash val="solid"/>
              <a:miter/>
            </a:ln>
          </p:spPr>
          <p:txBody>
            <a:bodyPr rtlCol="0" anchor="ctr"/>
            <a:lstStyle/>
            <a:p>
              <a:endParaRPr lang="de-DE"/>
            </a:p>
          </p:txBody>
        </p:sp>
        <p:sp>
          <p:nvSpPr>
            <p:cNvPr id="58" name="Freihandform: Form 24">
              <a:extLst>
                <a:ext uri="{FF2B5EF4-FFF2-40B4-BE49-F238E27FC236}">
                  <a16:creationId xmlns:a16="http://schemas.microsoft.com/office/drawing/2014/main" id="{84574F6E-DE5D-4438-A5DE-9950F2EABFE9}"/>
                </a:ext>
              </a:extLst>
            </p:cNvPr>
            <p:cNvSpPr/>
            <p:nvPr/>
          </p:nvSpPr>
          <p:spPr>
            <a:xfrm>
              <a:off x="1223449" y="1284271"/>
              <a:ext cx="83752" cy="108296"/>
            </a:xfrm>
            <a:custGeom>
              <a:avLst/>
              <a:gdLst>
                <a:gd name="connsiteX0" fmla="*/ -65 w 83752"/>
                <a:gd name="connsiteY0" fmla="*/ 66283 h 108296"/>
                <a:gd name="connsiteX1" fmla="*/ -65 w 83752"/>
                <a:gd name="connsiteY1" fmla="*/ 41891 h 108296"/>
                <a:gd name="connsiteX2" fmla="*/ 41736 w 83752"/>
                <a:gd name="connsiteY2" fmla="*/ -61 h 108296"/>
                <a:gd name="connsiteX3" fmla="*/ 83688 w 83752"/>
                <a:gd name="connsiteY3" fmla="*/ 41891 h 108296"/>
                <a:gd name="connsiteX4" fmla="*/ 83688 w 83752"/>
                <a:gd name="connsiteY4" fmla="*/ 66283 h 108296"/>
                <a:gd name="connsiteX5" fmla="*/ 41736 w 83752"/>
                <a:gd name="connsiteY5" fmla="*/ 108235 h 108296"/>
                <a:gd name="connsiteX6" fmla="*/ -65 w 83752"/>
                <a:gd name="connsiteY6" fmla="*/ 66283 h 108296"/>
                <a:gd name="connsiteX7" fmla="*/ 67469 w 83752"/>
                <a:gd name="connsiteY7" fmla="*/ 66865 h 108296"/>
                <a:gd name="connsiteX8" fmla="*/ 67469 w 83752"/>
                <a:gd name="connsiteY8" fmla="*/ 41284 h 108296"/>
                <a:gd name="connsiteX9" fmla="*/ 41736 w 83752"/>
                <a:gd name="connsiteY9" fmla="*/ 14362 h 108296"/>
                <a:gd name="connsiteX10" fmla="*/ 16078 w 83752"/>
                <a:gd name="connsiteY10" fmla="*/ 41284 h 108296"/>
                <a:gd name="connsiteX11" fmla="*/ 16078 w 83752"/>
                <a:gd name="connsiteY11" fmla="*/ 66865 h 108296"/>
                <a:gd name="connsiteX12" fmla="*/ 41812 w 83752"/>
                <a:gd name="connsiteY12" fmla="*/ 93787 h 108296"/>
                <a:gd name="connsiteX13" fmla="*/ 67469 w 83752"/>
                <a:gd name="connsiteY13" fmla="*/ 66865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752" h="108296">
                  <a:moveTo>
                    <a:pt x="-65" y="66283"/>
                  </a:moveTo>
                  <a:lnTo>
                    <a:pt x="-65" y="41891"/>
                  </a:lnTo>
                  <a:cubicBezTo>
                    <a:pt x="-65" y="14665"/>
                    <a:pt x="16154" y="-61"/>
                    <a:pt x="41736" y="-61"/>
                  </a:cubicBezTo>
                  <a:cubicBezTo>
                    <a:pt x="67317" y="-61"/>
                    <a:pt x="83688" y="14665"/>
                    <a:pt x="83688" y="41891"/>
                  </a:cubicBezTo>
                  <a:lnTo>
                    <a:pt x="83688" y="66283"/>
                  </a:lnTo>
                  <a:cubicBezTo>
                    <a:pt x="83688" y="93509"/>
                    <a:pt x="67317" y="108235"/>
                    <a:pt x="41736" y="108235"/>
                  </a:cubicBezTo>
                  <a:cubicBezTo>
                    <a:pt x="16154" y="108235"/>
                    <a:pt x="-65" y="93509"/>
                    <a:pt x="-65" y="66283"/>
                  </a:cubicBezTo>
                  <a:close/>
                  <a:moveTo>
                    <a:pt x="67469" y="66865"/>
                  </a:moveTo>
                  <a:lnTo>
                    <a:pt x="67469" y="41284"/>
                  </a:lnTo>
                  <a:cubicBezTo>
                    <a:pt x="67469" y="24635"/>
                    <a:pt x="57955" y="14362"/>
                    <a:pt x="41736" y="14362"/>
                  </a:cubicBezTo>
                  <a:cubicBezTo>
                    <a:pt x="25516" y="14362"/>
                    <a:pt x="16078" y="24635"/>
                    <a:pt x="16078" y="41284"/>
                  </a:cubicBezTo>
                  <a:lnTo>
                    <a:pt x="16078" y="66865"/>
                  </a:lnTo>
                  <a:cubicBezTo>
                    <a:pt x="16078" y="83540"/>
                    <a:pt x="25592" y="93787"/>
                    <a:pt x="41812" y="93787"/>
                  </a:cubicBezTo>
                  <a:cubicBezTo>
                    <a:pt x="58031" y="93787"/>
                    <a:pt x="67469" y="83540"/>
                    <a:pt x="67469" y="66865"/>
                  </a:cubicBezTo>
                  <a:close/>
                </a:path>
              </a:pathLst>
            </a:custGeom>
            <a:grpFill/>
            <a:ln w="2517" cap="flat">
              <a:noFill/>
              <a:prstDash val="solid"/>
              <a:miter/>
            </a:ln>
          </p:spPr>
          <p:txBody>
            <a:bodyPr rtlCol="0" anchor="ctr"/>
            <a:lstStyle/>
            <a:p>
              <a:endParaRPr lang="de-DE"/>
            </a:p>
          </p:txBody>
        </p:sp>
        <p:sp>
          <p:nvSpPr>
            <p:cNvPr id="59" name="Freihandform: Form 25">
              <a:extLst>
                <a:ext uri="{FF2B5EF4-FFF2-40B4-BE49-F238E27FC236}">
                  <a16:creationId xmlns:a16="http://schemas.microsoft.com/office/drawing/2014/main" id="{0313DF9E-29F8-48B4-889E-1A0B67B8F8E6}"/>
                </a:ext>
              </a:extLst>
            </p:cNvPr>
            <p:cNvSpPr/>
            <p:nvPr/>
          </p:nvSpPr>
          <p:spPr>
            <a:xfrm>
              <a:off x="1325470" y="1286345"/>
              <a:ext cx="79273" cy="106120"/>
            </a:xfrm>
            <a:custGeom>
              <a:avLst/>
              <a:gdLst>
                <a:gd name="connsiteX0" fmla="*/ -65 w 79273"/>
                <a:gd name="connsiteY0" fmla="*/ 68434 h 106120"/>
                <a:gd name="connsiteX1" fmla="*/ -65 w 79273"/>
                <a:gd name="connsiteY1" fmla="*/ 116 h 106120"/>
                <a:gd name="connsiteX2" fmla="*/ 16154 w 79273"/>
                <a:gd name="connsiteY2" fmla="*/ 116 h 106120"/>
                <a:gd name="connsiteX3" fmla="*/ 16154 w 79273"/>
                <a:gd name="connsiteY3" fmla="*/ 68990 h 106120"/>
                <a:gd name="connsiteX4" fmla="*/ 39661 w 79273"/>
                <a:gd name="connsiteY4" fmla="*/ 91890 h 106120"/>
                <a:gd name="connsiteX5" fmla="*/ 63167 w 79273"/>
                <a:gd name="connsiteY5" fmla="*/ 68990 h 106120"/>
                <a:gd name="connsiteX6" fmla="*/ 63167 w 79273"/>
                <a:gd name="connsiteY6" fmla="*/ -61 h 106120"/>
                <a:gd name="connsiteX7" fmla="*/ 79209 w 79273"/>
                <a:gd name="connsiteY7" fmla="*/ -61 h 106120"/>
                <a:gd name="connsiteX8" fmla="*/ 79209 w 79273"/>
                <a:gd name="connsiteY8" fmla="*/ 68257 h 106120"/>
                <a:gd name="connsiteX9" fmla="*/ 39661 w 79273"/>
                <a:gd name="connsiteY9" fmla="*/ 106059 h 106120"/>
                <a:gd name="connsiteX10" fmla="*/ -65 w 79273"/>
                <a:gd name="connsiteY10" fmla="*/ 68434 h 10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273" h="106120">
                  <a:moveTo>
                    <a:pt x="-65" y="68434"/>
                  </a:moveTo>
                  <a:lnTo>
                    <a:pt x="-65" y="116"/>
                  </a:lnTo>
                  <a:lnTo>
                    <a:pt x="16154" y="116"/>
                  </a:lnTo>
                  <a:lnTo>
                    <a:pt x="16154" y="68990"/>
                  </a:lnTo>
                  <a:cubicBezTo>
                    <a:pt x="16154" y="83717"/>
                    <a:pt x="24479" y="91890"/>
                    <a:pt x="39661" y="91890"/>
                  </a:cubicBezTo>
                  <a:cubicBezTo>
                    <a:pt x="54842" y="91890"/>
                    <a:pt x="63167" y="83717"/>
                    <a:pt x="63167" y="68990"/>
                  </a:cubicBezTo>
                  <a:lnTo>
                    <a:pt x="63167" y="-61"/>
                  </a:lnTo>
                  <a:lnTo>
                    <a:pt x="79209" y="-61"/>
                  </a:lnTo>
                  <a:lnTo>
                    <a:pt x="79209" y="68257"/>
                  </a:lnTo>
                  <a:cubicBezTo>
                    <a:pt x="79209" y="92218"/>
                    <a:pt x="64027" y="106059"/>
                    <a:pt x="39661" y="106059"/>
                  </a:cubicBezTo>
                  <a:cubicBezTo>
                    <a:pt x="15294" y="106059"/>
                    <a:pt x="-65" y="92320"/>
                    <a:pt x="-65" y="68434"/>
                  </a:cubicBezTo>
                  <a:close/>
                </a:path>
              </a:pathLst>
            </a:custGeom>
            <a:grpFill/>
            <a:ln w="2517" cap="flat">
              <a:noFill/>
              <a:prstDash val="solid"/>
              <a:miter/>
            </a:ln>
          </p:spPr>
          <p:txBody>
            <a:bodyPr rtlCol="0" anchor="ctr"/>
            <a:lstStyle/>
            <a:p>
              <a:endParaRPr lang="de-DE"/>
            </a:p>
          </p:txBody>
        </p:sp>
        <p:sp>
          <p:nvSpPr>
            <p:cNvPr id="60" name="Freihandform: Form 26">
              <a:extLst>
                <a:ext uri="{FF2B5EF4-FFF2-40B4-BE49-F238E27FC236}">
                  <a16:creationId xmlns:a16="http://schemas.microsoft.com/office/drawing/2014/main" id="{A67F92F9-792F-4F0F-8CFF-B9DA8DD4094A}"/>
                </a:ext>
              </a:extLst>
            </p:cNvPr>
            <p:cNvSpPr/>
            <p:nvPr/>
          </p:nvSpPr>
          <p:spPr>
            <a:xfrm>
              <a:off x="1425720" y="1286345"/>
              <a:ext cx="76288" cy="104171"/>
            </a:xfrm>
            <a:custGeom>
              <a:avLst/>
              <a:gdLst>
                <a:gd name="connsiteX0" fmla="*/ -65 w 76288"/>
                <a:gd name="connsiteY0" fmla="*/ -61 h 104171"/>
                <a:gd name="connsiteX1" fmla="*/ 43659 w 76288"/>
                <a:gd name="connsiteY1" fmla="*/ -61 h 104171"/>
                <a:gd name="connsiteX2" fmla="*/ 76223 w 76288"/>
                <a:gd name="connsiteY2" fmla="*/ 27772 h 104171"/>
                <a:gd name="connsiteX3" fmla="*/ 76223 w 76288"/>
                <a:gd name="connsiteY3" fmla="*/ 29392 h 104171"/>
                <a:gd name="connsiteX4" fmla="*/ 60181 w 76288"/>
                <a:gd name="connsiteY4" fmla="*/ 53353 h 104171"/>
                <a:gd name="connsiteX5" fmla="*/ 60181 w 76288"/>
                <a:gd name="connsiteY5" fmla="*/ 55782 h 104171"/>
                <a:gd name="connsiteX6" fmla="*/ 72656 w 76288"/>
                <a:gd name="connsiteY6" fmla="*/ 69598 h 104171"/>
                <a:gd name="connsiteX7" fmla="*/ 72656 w 76288"/>
                <a:gd name="connsiteY7" fmla="*/ 104111 h 104171"/>
                <a:gd name="connsiteX8" fmla="*/ 56715 w 76288"/>
                <a:gd name="connsiteY8" fmla="*/ 104111 h 104171"/>
                <a:gd name="connsiteX9" fmla="*/ 56715 w 76288"/>
                <a:gd name="connsiteY9" fmla="*/ 71799 h 104171"/>
                <a:gd name="connsiteX10" fmla="*/ 47783 w 76288"/>
                <a:gd name="connsiteY10" fmla="*/ 63019 h 104171"/>
                <a:gd name="connsiteX11" fmla="*/ 16003 w 76288"/>
                <a:gd name="connsiteY11" fmla="*/ 63019 h 104171"/>
                <a:gd name="connsiteX12" fmla="*/ 16003 w 76288"/>
                <a:gd name="connsiteY12" fmla="*/ 104060 h 104171"/>
                <a:gd name="connsiteX13" fmla="*/ -65 w 76288"/>
                <a:gd name="connsiteY13" fmla="*/ 104060 h 104171"/>
                <a:gd name="connsiteX14" fmla="*/ 41887 w 76288"/>
                <a:gd name="connsiteY14" fmla="*/ 48445 h 104171"/>
                <a:gd name="connsiteX15" fmla="*/ 60030 w 76288"/>
                <a:gd name="connsiteY15" fmla="*/ 32074 h 104171"/>
                <a:gd name="connsiteX16" fmla="*/ 60030 w 76288"/>
                <a:gd name="connsiteY16" fmla="*/ 30884 h 104171"/>
                <a:gd name="connsiteX17" fmla="*/ 41887 w 76288"/>
                <a:gd name="connsiteY17" fmla="*/ 14513 h 104171"/>
                <a:gd name="connsiteX18" fmla="*/ 16003 w 76288"/>
                <a:gd name="connsiteY18" fmla="*/ 14513 h 104171"/>
                <a:gd name="connsiteX19" fmla="*/ 16003 w 76288"/>
                <a:gd name="connsiteY19" fmla="*/ 48445 h 10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88" h="104171">
                  <a:moveTo>
                    <a:pt x="-65" y="-61"/>
                  </a:moveTo>
                  <a:lnTo>
                    <a:pt x="43659" y="-61"/>
                  </a:lnTo>
                  <a:cubicBezTo>
                    <a:pt x="62990" y="-61"/>
                    <a:pt x="76223" y="10667"/>
                    <a:pt x="76223" y="27772"/>
                  </a:cubicBezTo>
                  <a:lnTo>
                    <a:pt x="76223" y="29392"/>
                  </a:lnTo>
                  <a:cubicBezTo>
                    <a:pt x="76223" y="42498"/>
                    <a:pt x="69088" y="50064"/>
                    <a:pt x="60181" y="53353"/>
                  </a:cubicBezTo>
                  <a:lnTo>
                    <a:pt x="60181" y="55782"/>
                  </a:lnTo>
                  <a:cubicBezTo>
                    <a:pt x="67772" y="56213"/>
                    <a:pt x="72656" y="60843"/>
                    <a:pt x="72656" y="69598"/>
                  </a:cubicBezTo>
                  <a:lnTo>
                    <a:pt x="72656" y="104111"/>
                  </a:lnTo>
                  <a:lnTo>
                    <a:pt x="56715" y="104111"/>
                  </a:lnTo>
                  <a:lnTo>
                    <a:pt x="56715" y="71799"/>
                  </a:lnTo>
                  <a:cubicBezTo>
                    <a:pt x="56715" y="66435"/>
                    <a:pt x="54033" y="63019"/>
                    <a:pt x="47783" y="63019"/>
                  </a:cubicBezTo>
                  <a:lnTo>
                    <a:pt x="16003" y="63019"/>
                  </a:lnTo>
                  <a:lnTo>
                    <a:pt x="16003" y="104060"/>
                  </a:lnTo>
                  <a:lnTo>
                    <a:pt x="-65" y="104060"/>
                  </a:lnTo>
                  <a:close/>
                  <a:moveTo>
                    <a:pt x="41887" y="48445"/>
                  </a:moveTo>
                  <a:cubicBezTo>
                    <a:pt x="53324" y="48445"/>
                    <a:pt x="60030" y="42347"/>
                    <a:pt x="60030" y="32074"/>
                  </a:cubicBezTo>
                  <a:lnTo>
                    <a:pt x="60030" y="30884"/>
                  </a:lnTo>
                  <a:cubicBezTo>
                    <a:pt x="60030" y="20763"/>
                    <a:pt x="53628" y="14513"/>
                    <a:pt x="41887" y="14513"/>
                  </a:cubicBezTo>
                  <a:lnTo>
                    <a:pt x="16003" y="14513"/>
                  </a:lnTo>
                  <a:lnTo>
                    <a:pt x="16003" y="48445"/>
                  </a:lnTo>
                  <a:close/>
                </a:path>
              </a:pathLst>
            </a:custGeom>
            <a:grpFill/>
            <a:ln w="2517" cap="flat">
              <a:noFill/>
              <a:prstDash val="solid"/>
              <a:miter/>
            </a:ln>
          </p:spPr>
          <p:txBody>
            <a:bodyPr rtlCol="0" anchor="ctr"/>
            <a:lstStyle/>
            <a:p>
              <a:endParaRPr lang="de-DE"/>
            </a:p>
          </p:txBody>
        </p:sp>
        <p:sp>
          <p:nvSpPr>
            <p:cNvPr id="61" name="Freihandform: Form 27">
              <a:extLst>
                <a:ext uri="{FF2B5EF4-FFF2-40B4-BE49-F238E27FC236}">
                  <a16:creationId xmlns:a16="http://schemas.microsoft.com/office/drawing/2014/main" id="{6761E3B0-A21C-4E04-BC1F-2F2E9850877A}"/>
                </a:ext>
              </a:extLst>
            </p:cNvPr>
            <p:cNvSpPr/>
            <p:nvPr/>
          </p:nvSpPr>
          <p:spPr>
            <a:xfrm>
              <a:off x="1557624" y="1286345"/>
              <a:ext cx="108321" cy="104121"/>
            </a:xfrm>
            <a:custGeom>
              <a:avLst/>
              <a:gdLst>
                <a:gd name="connsiteX0" fmla="*/ -65 w 108321"/>
                <a:gd name="connsiteY0" fmla="*/ -61 h 104121"/>
                <a:gd name="connsiteX1" fmla="*/ 30147 w 108321"/>
                <a:gd name="connsiteY1" fmla="*/ -61 h 104121"/>
                <a:gd name="connsiteX2" fmla="*/ 52919 w 108321"/>
                <a:gd name="connsiteY2" fmla="*/ 93357 h 104121"/>
                <a:gd name="connsiteX3" fmla="*/ 55298 w 108321"/>
                <a:gd name="connsiteY3" fmla="*/ 93357 h 104121"/>
                <a:gd name="connsiteX4" fmla="*/ 78070 w 108321"/>
                <a:gd name="connsiteY4" fmla="*/ -61 h 104121"/>
                <a:gd name="connsiteX5" fmla="*/ 108257 w 108321"/>
                <a:gd name="connsiteY5" fmla="*/ -61 h 104121"/>
                <a:gd name="connsiteX6" fmla="*/ 108257 w 108321"/>
                <a:gd name="connsiteY6" fmla="*/ 104060 h 104121"/>
                <a:gd name="connsiteX7" fmla="*/ 92645 w 108321"/>
                <a:gd name="connsiteY7" fmla="*/ 104060 h 104121"/>
                <a:gd name="connsiteX8" fmla="*/ 92645 w 108321"/>
                <a:gd name="connsiteY8" fmla="*/ 11249 h 104121"/>
                <a:gd name="connsiteX9" fmla="*/ 90266 w 108321"/>
                <a:gd name="connsiteY9" fmla="*/ 11249 h 104121"/>
                <a:gd name="connsiteX10" fmla="*/ 67646 w 108321"/>
                <a:gd name="connsiteY10" fmla="*/ 104060 h 104121"/>
                <a:gd name="connsiteX11" fmla="*/ 40572 w 108321"/>
                <a:gd name="connsiteY11" fmla="*/ 104060 h 104121"/>
                <a:gd name="connsiteX12" fmla="*/ 17976 w 108321"/>
                <a:gd name="connsiteY12" fmla="*/ 11249 h 104121"/>
                <a:gd name="connsiteX13" fmla="*/ 15598 w 108321"/>
                <a:gd name="connsiteY13" fmla="*/ 11249 h 104121"/>
                <a:gd name="connsiteX14" fmla="*/ 15598 w 108321"/>
                <a:gd name="connsiteY14" fmla="*/ 104060 h 104121"/>
                <a:gd name="connsiteX15" fmla="*/ -39 w 108321"/>
                <a:gd name="connsiteY15"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21" h="104121">
                  <a:moveTo>
                    <a:pt x="-65" y="-61"/>
                  </a:moveTo>
                  <a:lnTo>
                    <a:pt x="30147" y="-61"/>
                  </a:lnTo>
                  <a:lnTo>
                    <a:pt x="52919" y="93357"/>
                  </a:lnTo>
                  <a:lnTo>
                    <a:pt x="55298" y="93357"/>
                  </a:lnTo>
                  <a:lnTo>
                    <a:pt x="78070" y="-61"/>
                  </a:lnTo>
                  <a:lnTo>
                    <a:pt x="108257" y="-61"/>
                  </a:lnTo>
                  <a:lnTo>
                    <a:pt x="108257" y="104060"/>
                  </a:lnTo>
                  <a:lnTo>
                    <a:pt x="92645" y="104060"/>
                  </a:lnTo>
                  <a:lnTo>
                    <a:pt x="92645" y="11249"/>
                  </a:lnTo>
                  <a:lnTo>
                    <a:pt x="90266" y="11249"/>
                  </a:lnTo>
                  <a:lnTo>
                    <a:pt x="67646" y="104060"/>
                  </a:lnTo>
                  <a:lnTo>
                    <a:pt x="40572" y="104060"/>
                  </a:lnTo>
                  <a:lnTo>
                    <a:pt x="17976" y="11249"/>
                  </a:lnTo>
                  <a:lnTo>
                    <a:pt x="15598" y="11249"/>
                  </a:lnTo>
                  <a:lnTo>
                    <a:pt x="15598" y="104060"/>
                  </a:lnTo>
                  <a:lnTo>
                    <a:pt x="-39" y="104060"/>
                  </a:lnTo>
                  <a:close/>
                </a:path>
              </a:pathLst>
            </a:custGeom>
            <a:grpFill/>
            <a:ln w="2517" cap="flat">
              <a:noFill/>
              <a:prstDash val="solid"/>
              <a:miter/>
            </a:ln>
          </p:spPr>
          <p:txBody>
            <a:bodyPr rtlCol="0" anchor="ctr"/>
            <a:lstStyle/>
            <a:p>
              <a:endParaRPr lang="de-DE"/>
            </a:p>
          </p:txBody>
        </p:sp>
        <p:sp>
          <p:nvSpPr>
            <p:cNvPr id="62" name="Freihandform: Form 28">
              <a:extLst>
                <a:ext uri="{FF2B5EF4-FFF2-40B4-BE49-F238E27FC236}">
                  <a16:creationId xmlns:a16="http://schemas.microsoft.com/office/drawing/2014/main" id="{2D42C039-F544-4F4E-8ADE-8742A9EB5D2A}"/>
                </a:ext>
              </a:extLst>
            </p:cNvPr>
            <p:cNvSpPr/>
            <p:nvPr/>
          </p:nvSpPr>
          <p:spPr>
            <a:xfrm>
              <a:off x="1687630" y="1286345"/>
              <a:ext cx="66318" cy="104121"/>
            </a:xfrm>
            <a:custGeom>
              <a:avLst/>
              <a:gdLst>
                <a:gd name="connsiteX0" fmla="*/ -65 w 66318"/>
                <a:gd name="connsiteY0" fmla="*/ -61 h 104121"/>
                <a:gd name="connsiteX1" fmla="*/ 65546 w 66318"/>
                <a:gd name="connsiteY1" fmla="*/ -61 h 104121"/>
                <a:gd name="connsiteX2" fmla="*/ 65546 w 66318"/>
                <a:gd name="connsiteY2" fmla="*/ 14513 h 104121"/>
                <a:gd name="connsiteX3" fmla="*/ 15977 w 66318"/>
                <a:gd name="connsiteY3" fmla="*/ 14513 h 104121"/>
                <a:gd name="connsiteX4" fmla="*/ 15977 w 66318"/>
                <a:gd name="connsiteY4" fmla="*/ 44421 h 104121"/>
                <a:gd name="connsiteX5" fmla="*/ 61345 w 66318"/>
                <a:gd name="connsiteY5" fmla="*/ 44421 h 104121"/>
                <a:gd name="connsiteX6" fmla="*/ 61345 w 66318"/>
                <a:gd name="connsiteY6" fmla="*/ 58996 h 104121"/>
                <a:gd name="connsiteX7" fmla="*/ 15977 w 66318"/>
                <a:gd name="connsiteY7" fmla="*/ 58996 h 104121"/>
                <a:gd name="connsiteX8" fmla="*/ 15977 w 66318"/>
                <a:gd name="connsiteY8" fmla="*/ 89486 h 104121"/>
                <a:gd name="connsiteX9" fmla="*/ 66254 w 66318"/>
                <a:gd name="connsiteY9" fmla="*/ 89486 h 104121"/>
                <a:gd name="connsiteX10" fmla="*/ 66254 w 66318"/>
                <a:gd name="connsiteY10" fmla="*/ 104060 h 104121"/>
                <a:gd name="connsiteX11" fmla="*/ -65 w 66318"/>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18" h="104121">
                  <a:moveTo>
                    <a:pt x="-65" y="-61"/>
                  </a:moveTo>
                  <a:lnTo>
                    <a:pt x="65546" y="-61"/>
                  </a:lnTo>
                  <a:lnTo>
                    <a:pt x="65546" y="14513"/>
                  </a:lnTo>
                  <a:lnTo>
                    <a:pt x="15977" y="14513"/>
                  </a:lnTo>
                  <a:lnTo>
                    <a:pt x="15977" y="44421"/>
                  </a:lnTo>
                  <a:lnTo>
                    <a:pt x="61345" y="44421"/>
                  </a:lnTo>
                  <a:lnTo>
                    <a:pt x="61345" y="58996"/>
                  </a:lnTo>
                  <a:lnTo>
                    <a:pt x="15977" y="58996"/>
                  </a:lnTo>
                  <a:lnTo>
                    <a:pt x="15977" y="89486"/>
                  </a:lnTo>
                  <a:lnTo>
                    <a:pt x="66254" y="89486"/>
                  </a:lnTo>
                  <a:lnTo>
                    <a:pt x="66254" y="104060"/>
                  </a:lnTo>
                  <a:lnTo>
                    <a:pt x="-65" y="104060"/>
                  </a:lnTo>
                  <a:close/>
                </a:path>
              </a:pathLst>
            </a:custGeom>
            <a:grpFill/>
            <a:ln w="2517" cap="flat">
              <a:noFill/>
              <a:prstDash val="solid"/>
              <a:miter/>
            </a:ln>
          </p:spPr>
          <p:txBody>
            <a:bodyPr rtlCol="0" anchor="ctr"/>
            <a:lstStyle/>
            <a:p>
              <a:endParaRPr lang="de-DE"/>
            </a:p>
          </p:txBody>
        </p:sp>
        <p:sp>
          <p:nvSpPr>
            <p:cNvPr id="63" name="Freihandform: Form 29">
              <a:extLst>
                <a:ext uri="{FF2B5EF4-FFF2-40B4-BE49-F238E27FC236}">
                  <a16:creationId xmlns:a16="http://schemas.microsoft.com/office/drawing/2014/main" id="{9FB935B7-48EB-4651-BD19-216887DA5103}"/>
                </a:ext>
              </a:extLst>
            </p:cNvPr>
            <p:cNvSpPr/>
            <p:nvPr/>
          </p:nvSpPr>
          <p:spPr>
            <a:xfrm>
              <a:off x="1770750" y="1286345"/>
              <a:ext cx="77072" cy="104121"/>
            </a:xfrm>
            <a:custGeom>
              <a:avLst/>
              <a:gdLst>
                <a:gd name="connsiteX0" fmla="*/ -65 w 77072"/>
                <a:gd name="connsiteY0" fmla="*/ -61 h 104121"/>
                <a:gd name="connsiteX1" fmla="*/ 33993 w 77072"/>
                <a:gd name="connsiteY1" fmla="*/ -61 h 104121"/>
                <a:gd name="connsiteX2" fmla="*/ 77008 w 77072"/>
                <a:gd name="connsiteY2" fmla="*/ 42347 h 104121"/>
                <a:gd name="connsiteX3" fmla="*/ 77008 w 77072"/>
                <a:gd name="connsiteY3" fmla="*/ 61830 h 104121"/>
                <a:gd name="connsiteX4" fmla="*/ 33993 w 77072"/>
                <a:gd name="connsiteY4" fmla="*/ 104060 h 104121"/>
                <a:gd name="connsiteX5" fmla="*/ -65 w 77072"/>
                <a:gd name="connsiteY5" fmla="*/ 104060 h 104121"/>
                <a:gd name="connsiteX6" fmla="*/ 34145 w 77072"/>
                <a:gd name="connsiteY6" fmla="*/ 89486 h 104121"/>
                <a:gd name="connsiteX7" fmla="*/ 60763 w 77072"/>
                <a:gd name="connsiteY7" fmla="*/ 62260 h 104121"/>
                <a:gd name="connsiteX8" fmla="*/ 60763 w 77072"/>
                <a:gd name="connsiteY8" fmla="*/ 41739 h 104121"/>
                <a:gd name="connsiteX9" fmla="*/ 34145 w 77072"/>
                <a:gd name="connsiteY9" fmla="*/ 14665 h 104121"/>
                <a:gd name="connsiteX10" fmla="*/ 16003 w 77072"/>
                <a:gd name="connsiteY10" fmla="*/ 14665 h 104121"/>
                <a:gd name="connsiteX11" fmla="*/ 16003 w 77072"/>
                <a:gd name="connsiteY11" fmla="*/ 89486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72" h="104121">
                  <a:moveTo>
                    <a:pt x="-65" y="-61"/>
                  </a:moveTo>
                  <a:lnTo>
                    <a:pt x="33993" y="-61"/>
                  </a:lnTo>
                  <a:cubicBezTo>
                    <a:pt x="61674" y="-61"/>
                    <a:pt x="77008" y="13931"/>
                    <a:pt x="77008" y="42347"/>
                  </a:cubicBezTo>
                  <a:lnTo>
                    <a:pt x="77008" y="61830"/>
                  </a:lnTo>
                  <a:cubicBezTo>
                    <a:pt x="77008" y="90093"/>
                    <a:pt x="61826" y="104060"/>
                    <a:pt x="33993" y="104060"/>
                  </a:cubicBezTo>
                  <a:lnTo>
                    <a:pt x="-65" y="104060"/>
                  </a:lnTo>
                  <a:close/>
                  <a:moveTo>
                    <a:pt x="34145" y="89486"/>
                  </a:moveTo>
                  <a:cubicBezTo>
                    <a:pt x="52009" y="89486"/>
                    <a:pt x="60763" y="80427"/>
                    <a:pt x="60763" y="62260"/>
                  </a:cubicBezTo>
                  <a:lnTo>
                    <a:pt x="60763" y="41739"/>
                  </a:lnTo>
                  <a:cubicBezTo>
                    <a:pt x="60763" y="23597"/>
                    <a:pt x="52009" y="14665"/>
                    <a:pt x="34145" y="14665"/>
                  </a:cubicBezTo>
                  <a:lnTo>
                    <a:pt x="16003" y="14665"/>
                  </a:lnTo>
                  <a:lnTo>
                    <a:pt x="16003" y="89486"/>
                  </a:lnTo>
                  <a:close/>
                </a:path>
              </a:pathLst>
            </a:custGeom>
            <a:grpFill/>
            <a:ln w="2517" cap="flat">
              <a:noFill/>
              <a:prstDash val="solid"/>
              <a:miter/>
            </a:ln>
          </p:spPr>
          <p:txBody>
            <a:bodyPr rtlCol="0" anchor="ctr"/>
            <a:lstStyle/>
            <a:p>
              <a:endParaRPr lang="de-DE"/>
            </a:p>
          </p:txBody>
        </p:sp>
        <p:sp>
          <p:nvSpPr>
            <p:cNvPr id="64" name="Freihandform: Form 30">
              <a:extLst>
                <a:ext uri="{FF2B5EF4-FFF2-40B4-BE49-F238E27FC236}">
                  <a16:creationId xmlns:a16="http://schemas.microsoft.com/office/drawing/2014/main" id="{DBE38AA1-2832-49F9-8478-50AF0B38FB5E}"/>
                </a:ext>
              </a:extLst>
            </p:cNvPr>
            <p:cNvSpPr/>
            <p:nvPr/>
          </p:nvSpPr>
          <p:spPr>
            <a:xfrm>
              <a:off x="1866673" y="1286345"/>
              <a:ext cx="16067" cy="104121"/>
            </a:xfrm>
            <a:custGeom>
              <a:avLst/>
              <a:gdLst>
                <a:gd name="connsiteX0" fmla="*/ -65 w 16067"/>
                <a:gd name="connsiteY0" fmla="*/ -61 h 104121"/>
                <a:gd name="connsiteX1" fmla="*/ 16003 w 16067"/>
                <a:gd name="connsiteY1" fmla="*/ -61 h 104121"/>
                <a:gd name="connsiteX2" fmla="*/ 16003 w 16067"/>
                <a:gd name="connsiteY2" fmla="*/ 104060 h 104121"/>
                <a:gd name="connsiteX3" fmla="*/ -65 w 16067"/>
                <a:gd name="connsiteY3" fmla="*/ 104060 h 104121"/>
              </a:gdLst>
              <a:ahLst/>
              <a:cxnLst>
                <a:cxn ang="0">
                  <a:pos x="connsiteX0" y="connsiteY0"/>
                </a:cxn>
                <a:cxn ang="0">
                  <a:pos x="connsiteX1" y="connsiteY1"/>
                </a:cxn>
                <a:cxn ang="0">
                  <a:pos x="connsiteX2" y="connsiteY2"/>
                </a:cxn>
                <a:cxn ang="0">
                  <a:pos x="connsiteX3" y="connsiteY3"/>
                </a:cxn>
              </a:cxnLst>
              <a:rect l="l" t="t" r="r" b="b"/>
              <a:pathLst>
                <a:path w="16067" h="104121">
                  <a:moveTo>
                    <a:pt x="-65" y="-61"/>
                  </a:moveTo>
                  <a:lnTo>
                    <a:pt x="16003" y="-61"/>
                  </a:lnTo>
                  <a:lnTo>
                    <a:pt x="16003" y="104060"/>
                  </a:lnTo>
                  <a:lnTo>
                    <a:pt x="-65" y="104060"/>
                  </a:lnTo>
                  <a:close/>
                </a:path>
              </a:pathLst>
            </a:custGeom>
            <a:grpFill/>
            <a:ln w="2517" cap="flat">
              <a:noFill/>
              <a:prstDash val="solid"/>
              <a:miter/>
            </a:ln>
          </p:spPr>
          <p:txBody>
            <a:bodyPr rtlCol="0" anchor="ctr"/>
            <a:lstStyle/>
            <a:p>
              <a:endParaRPr lang="de-DE"/>
            </a:p>
          </p:txBody>
        </p:sp>
        <p:sp>
          <p:nvSpPr>
            <p:cNvPr id="65" name="Freihandform: Form 31">
              <a:extLst>
                <a:ext uri="{FF2B5EF4-FFF2-40B4-BE49-F238E27FC236}">
                  <a16:creationId xmlns:a16="http://schemas.microsoft.com/office/drawing/2014/main" id="{A6F2E0A8-9144-4330-B09C-8ACA2E930AC4}"/>
                </a:ext>
              </a:extLst>
            </p:cNvPr>
            <p:cNvSpPr/>
            <p:nvPr/>
          </p:nvSpPr>
          <p:spPr>
            <a:xfrm>
              <a:off x="1901768" y="1284271"/>
              <a:ext cx="80488" cy="108296"/>
            </a:xfrm>
            <a:custGeom>
              <a:avLst/>
              <a:gdLst>
                <a:gd name="connsiteX0" fmla="*/ -65 w 80488"/>
                <a:gd name="connsiteY0" fmla="*/ 66283 h 108296"/>
                <a:gd name="connsiteX1" fmla="*/ -65 w 80488"/>
                <a:gd name="connsiteY1" fmla="*/ 41891 h 108296"/>
                <a:gd name="connsiteX2" fmla="*/ 41305 w 80488"/>
                <a:gd name="connsiteY2" fmla="*/ -61 h 108296"/>
                <a:gd name="connsiteX3" fmla="*/ 80424 w 80488"/>
                <a:gd name="connsiteY3" fmla="*/ 38754 h 108296"/>
                <a:gd name="connsiteX4" fmla="*/ 80424 w 80488"/>
                <a:gd name="connsiteY4" fmla="*/ 39513 h 108296"/>
                <a:gd name="connsiteX5" fmla="*/ 64508 w 80488"/>
                <a:gd name="connsiteY5" fmla="*/ 39513 h 108296"/>
                <a:gd name="connsiteX6" fmla="*/ 64508 w 80488"/>
                <a:gd name="connsiteY6" fmla="*/ 38323 h 108296"/>
                <a:gd name="connsiteX7" fmla="*/ 41305 w 80488"/>
                <a:gd name="connsiteY7" fmla="*/ 14362 h 108296"/>
                <a:gd name="connsiteX8" fmla="*/ 16003 w 80488"/>
                <a:gd name="connsiteY8" fmla="*/ 41588 h 108296"/>
                <a:gd name="connsiteX9" fmla="*/ 16003 w 80488"/>
                <a:gd name="connsiteY9" fmla="*/ 66587 h 108296"/>
                <a:gd name="connsiteX10" fmla="*/ 41305 w 80488"/>
                <a:gd name="connsiteY10" fmla="*/ 93787 h 108296"/>
                <a:gd name="connsiteX11" fmla="*/ 64508 w 80488"/>
                <a:gd name="connsiteY11" fmla="*/ 69851 h 108296"/>
                <a:gd name="connsiteX12" fmla="*/ 64508 w 80488"/>
                <a:gd name="connsiteY12" fmla="*/ 67320 h 108296"/>
                <a:gd name="connsiteX13" fmla="*/ 80424 w 80488"/>
                <a:gd name="connsiteY13" fmla="*/ 67320 h 108296"/>
                <a:gd name="connsiteX14" fmla="*/ 80424 w 80488"/>
                <a:gd name="connsiteY14" fmla="*/ 69395 h 108296"/>
                <a:gd name="connsiteX15" fmla="*/ 41305 w 80488"/>
                <a:gd name="connsiteY15" fmla="*/ 108235 h 108296"/>
                <a:gd name="connsiteX16" fmla="*/ -65 w 80488"/>
                <a:gd name="connsiteY16" fmla="*/ 66283 h 10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488" h="108296">
                  <a:moveTo>
                    <a:pt x="-65" y="66283"/>
                  </a:moveTo>
                  <a:lnTo>
                    <a:pt x="-65" y="41891"/>
                  </a:lnTo>
                  <a:cubicBezTo>
                    <a:pt x="-65" y="14665"/>
                    <a:pt x="15851" y="-61"/>
                    <a:pt x="41305" y="-61"/>
                  </a:cubicBezTo>
                  <a:cubicBezTo>
                    <a:pt x="66279" y="-61"/>
                    <a:pt x="80424" y="14665"/>
                    <a:pt x="80424" y="38754"/>
                  </a:cubicBezTo>
                  <a:lnTo>
                    <a:pt x="80424" y="39513"/>
                  </a:lnTo>
                  <a:lnTo>
                    <a:pt x="64508" y="39513"/>
                  </a:lnTo>
                  <a:lnTo>
                    <a:pt x="64508" y="38323"/>
                  </a:lnTo>
                  <a:cubicBezTo>
                    <a:pt x="64508" y="24331"/>
                    <a:pt x="57069" y="14362"/>
                    <a:pt x="41305" y="14362"/>
                  </a:cubicBezTo>
                  <a:cubicBezTo>
                    <a:pt x="25542" y="14362"/>
                    <a:pt x="16003" y="24635"/>
                    <a:pt x="16003" y="41588"/>
                  </a:cubicBezTo>
                  <a:lnTo>
                    <a:pt x="16003" y="66587"/>
                  </a:lnTo>
                  <a:cubicBezTo>
                    <a:pt x="16003" y="83540"/>
                    <a:pt x="25390" y="93787"/>
                    <a:pt x="41305" y="93787"/>
                  </a:cubicBezTo>
                  <a:cubicBezTo>
                    <a:pt x="57221" y="93787"/>
                    <a:pt x="64508" y="83818"/>
                    <a:pt x="64508" y="69851"/>
                  </a:cubicBezTo>
                  <a:lnTo>
                    <a:pt x="64508" y="67320"/>
                  </a:lnTo>
                  <a:lnTo>
                    <a:pt x="80424" y="67320"/>
                  </a:lnTo>
                  <a:lnTo>
                    <a:pt x="80424" y="69395"/>
                  </a:lnTo>
                  <a:cubicBezTo>
                    <a:pt x="80424" y="93509"/>
                    <a:pt x="66279" y="108235"/>
                    <a:pt x="41305" y="108235"/>
                  </a:cubicBezTo>
                  <a:cubicBezTo>
                    <a:pt x="15876" y="108235"/>
                    <a:pt x="-65" y="93509"/>
                    <a:pt x="-65" y="66283"/>
                  </a:cubicBezTo>
                  <a:close/>
                </a:path>
              </a:pathLst>
            </a:custGeom>
            <a:grpFill/>
            <a:ln w="2517" cap="flat">
              <a:noFill/>
              <a:prstDash val="solid"/>
              <a:miter/>
            </a:ln>
          </p:spPr>
          <p:txBody>
            <a:bodyPr rtlCol="0" anchor="ctr"/>
            <a:lstStyle/>
            <a:p>
              <a:endParaRPr lang="de-DE"/>
            </a:p>
          </p:txBody>
        </p:sp>
        <p:sp>
          <p:nvSpPr>
            <p:cNvPr id="66" name="Freihandform: Form 32">
              <a:extLst>
                <a:ext uri="{FF2B5EF4-FFF2-40B4-BE49-F238E27FC236}">
                  <a16:creationId xmlns:a16="http://schemas.microsoft.com/office/drawing/2014/main" id="{03A21431-B4D0-4799-B346-56B874E47CE7}"/>
                </a:ext>
              </a:extLst>
            </p:cNvPr>
            <p:cNvSpPr/>
            <p:nvPr/>
          </p:nvSpPr>
          <p:spPr>
            <a:xfrm>
              <a:off x="2000095" y="1286345"/>
              <a:ext cx="16067" cy="104121"/>
            </a:xfrm>
            <a:custGeom>
              <a:avLst/>
              <a:gdLst>
                <a:gd name="connsiteX0" fmla="*/ -65 w 16067"/>
                <a:gd name="connsiteY0" fmla="*/ -61 h 104121"/>
                <a:gd name="connsiteX1" fmla="*/ 16003 w 16067"/>
                <a:gd name="connsiteY1" fmla="*/ -61 h 104121"/>
                <a:gd name="connsiteX2" fmla="*/ 16003 w 16067"/>
                <a:gd name="connsiteY2" fmla="*/ 104060 h 104121"/>
                <a:gd name="connsiteX3" fmla="*/ -65 w 16067"/>
                <a:gd name="connsiteY3" fmla="*/ 104060 h 104121"/>
              </a:gdLst>
              <a:ahLst/>
              <a:cxnLst>
                <a:cxn ang="0">
                  <a:pos x="connsiteX0" y="connsiteY0"/>
                </a:cxn>
                <a:cxn ang="0">
                  <a:pos x="connsiteX1" y="connsiteY1"/>
                </a:cxn>
                <a:cxn ang="0">
                  <a:pos x="connsiteX2" y="connsiteY2"/>
                </a:cxn>
                <a:cxn ang="0">
                  <a:pos x="connsiteX3" y="connsiteY3"/>
                </a:cxn>
              </a:cxnLst>
              <a:rect l="l" t="t" r="r" b="b"/>
              <a:pathLst>
                <a:path w="16067" h="104121">
                  <a:moveTo>
                    <a:pt x="-65" y="-61"/>
                  </a:moveTo>
                  <a:lnTo>
                    <a:pt x="16003" y="-61"/>
                  </a:lnTo>
                  <a:lnTo>
                    <a:pt x="16003" y="104060"/>
                  </a:lnTo>
                  <a:lnTo>
                    <a:pt x="-65" y="104060"/>
                  </a:lnTo>
                  <a:close/>
                </a:path>
              </a:pathLst>
            </a:custGeom>
            <a:grpFill/>
            <a:ln w="2517" cap="flat">
              <a:noFill/>
              <a:prstDash val="solid"/>
              <a:miter/>
            </a:ln>
          </p:spPr>
          <p:txBody>
            <a:bodyPr rtlCol="0" anchor="ctr"/>
            <a:lstStyle/>
            <a:p>
              <a:endParaRPr lang="de-DE"/>
            </a:p>
          </p:txBody>
        </p:sp>
        <p:sp>
          <p:nvSpPr>
            <p:cNvPr id="67" name="Freihandform: Form 33">
              <a:extLst>
                <a:ext uri="{FF2B5EF4-FFF2-40B4-BE49-F238E27FC236}">
                  <a16:creationId xmlns:a16="http://schemas.microsoft.com/office/drawing/2014/main" id="{0FA0CBFB-02B4-4008-AF72-880BC2337DD2}"/>
                </a:ext>
              </a:extLst>
            </p:cNvPr>
            <p:cNvSpPr/>
            <p:nvPr/>
          </p:nvSpPr>
          <p:spPr>
            <a:xfrm>
              <a:off x="2037872" y="1286345"/>
              <a:ext cx="77477" cy="104121"/>
            </a:xfrm>
            <a:custGeom>
              <a:avLst/>
              <a:gdLst>
                <a:gd name="connsiteX0" fmla="*/ -65 w 77477"/>
                <a:gd name="connsiteY0" fmla="*/ -61 h 104121"/>
                <a:gd name="connsiteX1" fmla="*/ 30855 w 77477"/>
                <a:gd name="connsiteY1" fmla="*/ -61 h 104121"/>
                <a:gd name="connsiteX2" fmla="*/ 59119 w 77477"/>
                <a:gd name="connsiteY2" fmla="*/ 93357 h 104121"/>
                <a:gd name="connsiteX3" fmla="*/ 61497 w 77477"/>
                <a:gd name="connsiteY3" fmla="*/ 93357 h 104121"/>
                <a:gd name="connsiteX4" fmla="*/ 61497 w 77477"/>
                <a:gd name="connsiteY4" fmla="*/ -61 h 104121"/>
                <a:gd name="connsiteX5" fmla="*/ 77413 w 77477"/>
                <a:gd name="connsiteY5" fmla="*/ -61 h 104121"/>
                <a:gd name="connsiteX6" fmla="*/ 77413 w 77477"/>
                <a:gd name="connsiteY6" fmla="*/ 104060 h 104121"/>
                <a:gd name="connsiteX7" fmla="*/ 46493 w 77477"/>
                <a:gd name="connsiteY7" fmla="*/ 104060 h 104121"/>
                <a:gd name="connsiteX8" fmla="*/ 18229 w 77477"/>
                <a:gd name="connsiteY8" fmla="*/ 10440 h 104121"/>
                <a:gd name="connsiteX9" fmla="*/ 15851 w 77477"/>
                <a:gd name="connsiteY9" fmla="*/ 10440 h 104121"/>
                <a:gd name="connsiteX10" fmla="*/ 15851 w 77477"/>
                <a:gd name="connsiteY10" fmla="*/ 104060 h 104121"/>
                <a:gd name="connsiteX11" fmla="*/ -65 w 77477"/>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477" h="104121">
                  <a:moveTo>
                    <a:pt x="-65" y="-61"/>
                  </a:moveTo>
                  <a:lnTo>
                    <a:pt x="30855" y="-61"/>
                  </a:lnTo>
                  <a:lnTo>
                    <a:pt x="59119" y="93357"/>
                  </a:lnTo>
                  <a:lnTo>
                    <a:pt x="61497" y="93357"/>
                  </a:lnTo>
                  <a:lnTo>
                    <a:pt x="61497" y="-61"/>
                  </a:lnTo>
                  <a:lnTo>
                    <a:pt x="77413" y="-61"/>
                  </a:lnTo>
                  <a:lnTo>
                    <a:pt x="77413" y="104060"/>
                  </a:lnTo>
                  <a:lnTo>
                    <a:pt x="46493" y="104060"/>
                  </a:lnTo>
                  <a:lnTo>
                    <a:pt x="18229" y="10440"/>
                  </a:lnTo>
                  <a:lnTo>
                    <a:pt x="15851" y="10440"/>
                  </a:lnTo>
                  <a:lnTo>
                    <a:pt x="15851" y="104060"/>
                  </a:lnTo>
                  <a:lnTo>
                    <a:pt x="-65" y="104060"/>
                  </a:lnTo>
                  <a:close/>
                </a:path>
              </a:pathLst>
            </a:custGeom>
            <a:grpFill/>
            <a:ln w="2517" cap="flat">
              <a:noFill/>
              <a:prstDash val="solid"/>
              <a:miter/>
            </a:ln>
          </p:spPr>
          <p:txBody>
            <a:bodyPr rtlCol="0" anchor="ctr"/>
            <a:lstStyle/>
            <a:p>
              <a:endParaRPr lang="de-DE"/>
            </a:p>
          </p:txBody>
        </p:sp>
        <p:sp>
          <p:nvSpPr>
            <p:cNvPr id="68" name="Freihandform: Form 34">
              <a:extLst>
                <a:ext uri="{FF2B5EF4-FFF2-40B4-BE49-F238E27FC236}">
                  <a16:creationId xmlns:a16="http://schemas.microsoft.com/office/drawing/2014/main" id="{374DCE54-F60F-41AC-815A-D37DC52FA59C}"/>
                </a:ext>
              </a:extLst>
            </p:cNvPr>
            <p:cNvSpPr/>
            <p:nvPr/>
          </p:nvSpPr>
          <p:spPr>
            <a:xfrm>
              <a:off x="2137059" y="1286345"/>
              <a:ext cx="66242" cy="104121"/>
            </a:xfrm>
            <a:custGeom>
              <a:avLst/>
              <a:gdLst>
                <a:gd name="connsiteX0" fmla="*/ -65 w 66242"/>
                <a:gd name="connsiteY0" fmla="*/ -61 h 104121"/>
                <a:gd name="connsiteX1" fmla="*/ 65520 w 66242"/>
                <a:gd name="connsiteY1" fmla="*/ -61 h 104121"/>
                <a:gd name="connsiteX2" fmla="*/ 65520 w 66242"/>
                <a:gd name="connsiteY2" fmla="*/ 14513 h 104121"/>
                <a:gd name="connsiteX3" fmla="*/ 15901 w 66242"/>
                <a:gd name="connsiteY3" fmla="*/ 14513 h 104121"/>
                <a:gd name="connsiteX4" fmla="*/ 15901 w 66242"/>
                <a:gd name="connsiteY4" fmla="*/ 44421 h 104121"/>
                <a:gd name="connsiteX5" fmla="*/ 61446 w 66242"/>
                <a:gd name="connsiteY5" fmla="*/ 44421 h 104121"/>
                <a:gd name="connsiteX6" fmla="*/ 61446 w 66242"/>
                <a:gd name="connsiteY6" fmla="*/ 58996 h 104121"/>
                <a:gd name="connsiteX7" fmla="*/ 15901 w 66242"/>
                <a:gd name="connsiteY7" fmla="*/ 58996 h 104121"/>
                <a:gd name="connsiteX8" fmla="*/ 15901 w 66242"/>
                <a:gd name="connsiteY8" fmla="*/ 89486 h 104121"/>
                <a:gd name="connsiteX9" fmla="*/ 66178 w 66242"/>
                <a:gd name="connsiteY9" fmla="*/ 89486 h 104121"/>
                <a:gd name="connsiteX10" fmla="*/ 66178 w 66242"/>
                <a:gd name="connsiteY10" fmla="*/ 104060 h 104121"/>
                <a:gd name="connsiteX11" fmla="*/ -65 w 66242"/>
                <a:gd name="connsiteY11" fmla="*/ 104060 h 10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242" h="104121">
                  <a:moveTo>
                    <a:pt x="-65" y="-61"/>
                  </a:moveTo>
                  <a:lnTo>
                    <a:pt x="65520" y="-61"/>
                  </a:lnTo>
                  <a:lnTo>
                    <a:pt x="65520" y="14513"/>
                  </a:lnTo>
                  <a:lnTo>
                    <a:pt x="15901" y="14513"/>
                  </a:lnTo>
                  <a:lnTo>
                    <a:pt x="15901" y="44421"/>
                  </a:lnTo>
                  <a:lnTo>
                    <a:pt x="61446" y="44421"/>
                  </a:lnTo>
                  <a:lnTo>
                    <a:pt x="61446" y="58996"/>
                  </a:lnTo>
                  <a:lnTo>
                    <a:pt x="15901" y="58996"/>
                  </a:lnTo>
                  <a:lnTo>
                    <a:pt x="15901" y="89486"/>
                  </a:lnTo>
                  <a:lnTo>
                    <a:pt x="66178" y="89486"/>
                  </a:lnTo>
                  <a:lnTo>
                    <a:pt x="66178" y="104060"/>
                  </a:lnTo>
                  <a:lnTo>
                    <a:pt x="-65" y="104060"/>
                  </a:lnTo>
                  <a:close/>
                </a:path>
              </a:pathLst>
            </a:custGeom>
            <a:grpFill/>
            <a:ln w="2517" cap="flat">
              <a:noFill/>
              <a:prstDash val="solid"/>
              <a:miter/>
            </a:ln>
          </p:spPr>
          <p:txBody>
            <a:bodyPr rtlCol="0" anchor="ctr"/>
            <a:lstStyle/>
            <a:p>
              <a:endParaRPr lang="de-DE"/>
            </a:p>
          </p:txBody>
        </p:sp>
        <p:sp>
          <p:nvSpPr>
            <p:cNvPr id="69" name="Freihandform: Form 35">
              <a:extLst>
                <a:ext uri="{FF2B5EF4-FFF2-40B4-BE49-F238E27FC236}">
                  <a16:creationId xmlns:a16="http://schemas.microsoft.com/office/drawing/2014/main" id="{3CD3EF6C-0FC8-4114-AADE-18DA077BA446}"/>
                </a:ext>
              </a:extLst>
            </p:cNvPr>
            <p:cNvSpPr/>
            <p:nvPr/>
          </p:nvSpPr>
          <p:spPr>
            <a:xfrm>
              <a:off x="433089" y="416105"/>
              <a:ext cx="380150" cy="511623"/>
            </a:xfrm>
            <a:custGeom>
              <a:avLst/>
              <a:gdLst>
                <a:gd name="connsiteX0" fmla="*/ 195273 w 380150"/>
                <a:gd name="connsiteY0" fmla="*/ 511563 h 511623"/>
                <a:gd name="connsiteX1" fmla="*/ 52641 w 380150"/>
                <a:gd name="connsiteY1" fmla="*/ 460628 h 511623"/>
                <a:gd name="connsiteX2" fmla="*/ -65 w 380150"/>
                <a:gd name="connsiteY2" fmla="*/ 313416 h 511623"/>
                <a:gd name="connsiteX3" fmla="*/ -65 w 380150"/>
                <a:gd name="connsiteY3" fmla="*/ 198187 h 511623"/>
                <a:gd name="connsiteX4" fmla="*/ 52641 w 380150"/>
                <a:gd name="connsiteY4" fmla="*/ 50950 h 511623"/>
                <a:gd name="connsiteX5" fmla="*/ 195273 w 380150"/>
                <a:gd name="connsiteY5" fmla="*/ -61 h 511623"/>
                <a:gd name="connsiteX6" fmla="*/ 331909 w 380150"/>
                <a:gd name="connsiteY6" fmla="*/ 49128 h 511623"/>
                <a:gd name="connsiteX7" fmla="*/ 379984 w 380150"/>
                <a:gd name="connsiteY7" fmla="*/ 183233 h 511623"/>
                <a:gd name="connsiteX8" fmla="*/ 379984 w 380150"/>
                <a:gd name="connsiteY8" fmla="*/ 187458 h 511623"/>
                <a:gd name="connsiteX9" fmla="*/ 304885 w 380150"/>
                <a:gd name="connsiteY9" fmla="*/ 187458 h 511623"/>
                <a:gd name="connsiteX10" fmla="*/ 304885 w 380150"/>
                <a:gd name="connsiteY10" fmla="*/ 181133 h 511623"/>
                <a:gd name="connsiteX11" fmla="*/ 277837 w 380150"/>
                <a:gd name="connsiteY11" fmla="*/ 99632 h 511623"/>
                <a:gd name="connsiteX12" fmla="*/ 195273 w 380150"/>
                <a:gd name="connsiteY12" fmla="*/ 68257 h 511623"/>
                <a:gd name="connsiteX13" fmla="*/ 107447 w 380150"/>
                <a:gd name="connsiteY13" fmla="*/ 102340 h 511623"/>
                <a:gd name="connsiteX14" fmla="*/ 75844 w 380150"/>
                <a:gd name="connsiteY14" fmla="*/ 196770 h 511623"/>
                <a:gd name="connsiteX15" fmla="*/ 75844 w 380150"/>
                <a:gd name="connsiteY15" fmla="*/ 314808 h 511623"/>
                <a:gd name="connsiteX16" fmla="*/ 107447 w 380150"/>
                <a:gd name="connsiteY16" fmla="*/ 408985 h 511623"/>
                <a:gd name="connsiteX17" fmla="*/ 195273 w 380150"/>
                <a:gd name="connsiteY17" fmla="*/ 443422 h 511623"/>
                <a:gd name="connsiteX18" fmla="*/ 277837 w 380150"/>
                <a:gd name="connsiteY18" fmla="*/ 411439 h 511623"/>
                <a:gd name="connsiteX19" fmla="*/ 304885 w 380150"/>
                <a:gd name="connsiteY19" fmla="*/ 330268 h 511623"/>
                <a:gd name="connsiteX20" fmla="*/ 304885 w 380150"/>
                <a:gd name="connsiteY20" fmla="*/ 318325 h 511623"/>
                <a:gd name="connsiteX21" fmla="*/ 380085 w 380150"/>
                <a:gd name="connsiteY21" fmla="*/ 318325 h 511623"/>
                <a:gd name="connsiteX22" fmla="*/ 380085 w 380150"/>
                <a:gd name="connsiteY22" fmla="*/ 328168 h 511623"/>
                <a:gd name="connsiteX23" fmla="*/ 332010 w 380150"/>
                <a:gd name="connsiteY23" fmla="*/ 462273 h 511623"/>
                <a:gd name="connsiteX24" fmla="*/ 195375 w 380150"/>
                <a:gd name="connsiteY24" fmla="*/ 511461 h 5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150" h="511623">
                  <a:moveTo>
                    <a:pt x="195273" y="511563"/>
                  </a:moveTo>
                  <a:cubicBezTo>
                    <a:pt x="135306" y="511563"/>
                    <a:pt x="87761" y="494584"/>
                    <a:pt x="52641" y="460628"/>
                  </a:cubicBezTo>
                  <a:cubicBezTo>
                    <a:pt x="17521" y="426672"/>
                    <a:pt x="-48" y="377602"/>
                    <a:pt x="-65" y="313416"/>
                  </a:cubicBezTo>
                  <a:lnTo>
                    <a:pt x="-65" y="198187"/>
                  </a:lnTo>
                  <a:cubicBezTo>
                    <a:pt x="-65" y="134001"/>
                    <a:pt x="17504" y="84923"/>
                    <a:pt x="52641" y="50950"/>
                  </a:cubicBezTo>
                  <a:cubicBezTo>
                    <a:pt x="87778" y="16976"/>
                    <a:pt x="135323" y="-27"/>
                    <a:pt x="195273" y="-61"/>
                  </a:cubicBezTo>
                  <a:cubicBezTo>
                    <a:pt x="254312" y="-61"/>
                    <a:pt x="299858" y="16335"/>
                    <a:pt x="331909" y="49128"/>
                  </a:cubicBezTo>
                  <a:cubicBezTo>
                    <a:pt x="363960" y="81920"/>
                    <a:pt x="379984" y="126623"/>
                    <a:pt x="379984" y="183233"/>
                  </a:cubicBezTo>
                  <a:lnTo>
                    <a:pt x="379984" y="187458"/>
                  </a:lnTo>
                  <a:lnTo>
                    <a:pt x="304885" y="187458"/>
                  </a:lnTo>
                  <a:lnTo>
                    <a:pt x="304885" y="181133"/>
                  </a:lnTo>
                  <a:cubicBezTo>
                    <a:pt x="304885" y="147885"/>
                    <a:pt x="295870" y="120717"/>
                    <a:pt x="277837" y="99632"/>
                  </a:cubicBezTo>
                  <a:cubicBezTo>
                    <a:pt x="259803" y="78547"/>
                    <a:pt x="232284" y="68088"/>
                    <a:pt x="195273" y="68257"/>
                  </a:cubicBezTo>
                  <a:cubicBezTo>
                    <a:pt x="157792" y="68257"/>
                    <a:pt x="128517" y="79618"/>
                    <a:pt x="107447" y="102340"/>
                  </a:cubicBezTo>
                  <a:cubicBezTo>
                    <a:pt x="86378" y="125062"/>
                    <a:pt x="75844" y="156538"/>
                    <a:pt x="75844" y="196770"/>
                  </a:cubicBezTo>
                  <a:lnTo>
                    <a:pt x="75844" y="314808"/>
                  </a:lnTo>
                  <a:cubicBezTo>
                    <a:pt x="75844" y="354634"/>
                    <a:pt x="86378" y="386028"/>
                    <a:pt x="107447" y="408985"/>
                  </a:cubicBezTo>
                  <a:cubicBezTo>
                    <a:pt x="128517" y="431942"/>
                    <a:pt x="157792" y="443422"/>
                    <a:pt x="195273" y="443422"/>
                  </a:cubicBezTo>
                  <a:cubicBezTo>
                    <a:pt x="232284" y="443422"/>
                    <a:pt x="259803" y="432762"/>
                    <a:pt x="277837" y="411439"/>
                  </a:cubicBezTo>
                  <a:cubicBezTo>
                    <a:pt x="295870" y="390117"/>
                    <a:pt x="304885" y="363060"/>
                    <a:pt x="304885" y="330268"/>
                  </a:cubicBezTo>
                  <a:lnTo>
                    <a:pt x="304885" y="318325"/>
                  </a:lnTo>
                  <a:lnTo>
                    <a:pt x="380085" y="318325"/>
                  </a:lnTo>
                  <a:lnTo>
                    <a:pt x="380085" y="328168"/>
                  </a:lnTo>
                  <a:cubicBezTo>
                    <a:pt x="380085" y="384846"/>
                    <a:pt x="364061" y="429548"/>
                    <a:pt x="332010" y="462273"/>
                  </a:cubicBezTo>
                  <a:cubicBezTo>
                    <a:pt x="299959" y="494997"/>
                    <a:pt x="254414" y="511393"/>
                    <a:pt x="195375" y="511461"/>
                  </a:cubicBezTo>
                </a:path>
              </a:pathLst>
            </a:custGeom>
            <a:grpFill/>
            <a:ln w="2517" cap="flat">
              <a:noFill/>
              <a:prstDash val="solid"/>
              <a:miter/>
            </a:ln>
          </p:spPr>
          <p:txBody>
            <a:bodyPr rtlCol="0" anchor="ctr"/>
            <a:lstStyle/>
            <a:p>
              <a:endParaRPr lang="de-DE"/>
            </a:p>
          </p:txBody>
        </p:sp>
      </p:grpSp>
      <p:sp>
        <p:nvSpPr>
          <p:cNvPr id="71" name="Textfeld 15">
            <a:extLst>
              <a:ext uri="{FF2B5EF4-FFF2-40B4-BE49-F238E27FC236}">
                <a16:creationId xmlns:a16="http://schemas.microsoft.com/office/drawing/2014/main" id="{C33E97B8-70E0-4377-836D-2E5724F2086E}"/>
              </a:ext>
            </a:extLst>
          </p:cNvPr>
          <p:cNvSpPr txBox="1"/>
          <p:nvPr userDrawn="1"/>
        </p:nvSpPr>
        <p:spPr>
          <a:xfrm>
            <a:off x="422275" y="4396177"/>
            <a:ext cx="2967094" cy="461473"/>
          </a:xfrm>
          <a:prstGeom prst="rect">
            <a:avLst/>
          </a:prstGeom>
          <a:noFill/>
        </p:spPr>
        <p:txBody>
          <a:bodyPr wrap="none" lIns="0" tIns="0" rIns="0" bIns="0" rtlCol="0" anchor="b">
            <a:spAutoFit/>
          </a:bodyPr>
          <a:lstStyle/>
          <a:p>
            <a:pPr algn="l">
              <a:lnSpc>
                <a:spcPct val="110000"/>
              </a:lnSpc>
            </a:pPr>
            <a:r>
              <a:rPr lang="en-US" sz="1400" b="0" i="0" spc="0" baseline="0" noProof="0" dirty="0">
                <a:solidFill>
                  <a:schemeClr val="accent1"/>
                </a:solidFill>
                <a:latin typeface="+mn-lt"/>
                <a:cs typeface="Franklin Gothic Book"/>
              </a:rPr>
              <a:t>Research Center for Molecular Medicine</a:t>
            </a:r>
            <a:br>
              <a:rPr lang="en-US" sz="1400" b="0" i="0" spc="0" baseline="0" noProof="0" dirty="0">
                <a:solidFill>
                  <a:schemeClr val="accent1"/>
                </a:solidFill>
                <a:latin typeface="+mn-lt"/>
                <a:cs typeface="Franklin Gothic Book"/>
              </a:rPr>
            </a:br>
            <a:r>
              <a:rPr lang="en-US" sz="1400" b="0" i="0" spc="0" baseline="0" noProof="0" dirty="0">
                <a:solidFill>
                  <a:schemeClr val="accent1"/>
                </a:solidFill>
                <a:latin typeface="+mn-lt"/>
                <a:cs typeface="Franklin Gothic Book"/>
              </a:rPr>
              <a:t>of the Austrian Academy of Sciences </a:t>
            </a:r>
          </a:p>
        </p:txBody>
      </p:sp>
      <p:sp>
        <p:nvSpPr>
          <p:cNvPr id="72" name="Textfeld 16">
            <a:extLst>
              <a:ext uri="{FF2B5EF4-FFF2-40B4-BE49-F238E27FC236}">
                <a16:creationId xmlns:a16="http://schemas.microsoft.com/office/drawing/2014/main" id="{9B99C397-96AC-40C3-B8A9-FF264DF5DDC2}"/>
              </a:ext>
            </a:extLst>
          </p:cNvPr>
          <p:cNvSpPr txBox="1"/>
          <p:nvPr userDrawn="1"/>
        </p:nvSpPr>
        <p:spPr>
          <a:xfrm>
            <a:off x="7626837" y="4605746"/>
            <a:ext cx="1083886" cy="248722"/>
          </a:xfrm>
          <a:prstGeom prst="rect">
            <a:avLst/>
          </a:prstGeom>
          <a:noFill/>
        </p:spPr>
        <p:txBody>
          <a:bodyPr wrap="none" lIns="0" tIns="0" rIns="0" bIns="0" rtlCol="0" anchor="b">
            <a:spAutoFit/>
          </a:bodyPr>
          <a:lstStyle/>
          <a:p>
            <a:pPr algn="r">
              <a:lnSpc>
                <a:spcPct val="125000"/>
              </a:lnSpc>
            </a:pPr>
            <a:r>
              <a:rPr lang="de-DE" sz="1400" b="0" i="0" spc="0" baseline="0" dirty="0">
                <a:solidFill>
                  <a:schemeClr val="accent1"/>
                </a:solidFill>
                <a:latin typeface="+mn-lt"/>
                <a:cs typeface="Franklin Gothic Book"/>
              </a:rPr>
              <a:t>www.cemm.at</a:t>
            </a:r>
          </a:p>
        </p:txBody>
      </p:sp>
      <p:sp>
        <p:nvSpPr>
          <p:cNvPr id="4" name="Text Placeholder 3">
            <a:extLst>
              <a:ext uri="{FF2B5EF4-FFF2-40B4-BE49-F238E27FC236}">
                <a16:creationId xmlns:a16="http://schemas.microsoft.com/office/drawing/2014/main" id="{7A80AB35-3C36-4346-853F-86BF27C057AF}"/>
              </a:ext>
            </a:extLst>
          </p:cNvPr>
          <p:cNvSpPr>
            <a:spLocks noGrp="1"/>
          </p:cNvSpPr>
          <p:nvPr>
            <p:ph type="body" sz="quarter" idx="10" hasCustomPrompt="1"/>
          </p:nvPr>
        </p:nvSpPr>
        <p:spPr>
          <a:xfrm>
            <a:off x="440759" y="1702940"/>
            <a:ext cx="3683000" cy="698461"/>
          </a:xfrm>
        </p:spPr>
        <p:txBody>
          <a:bodyPr anchor="ctr"/>
          <a:lstStyle>
            <a:lvl1pPr>
              <a:defRPr sz="1400">
                <a:solidFill>
                  <a:schemeClr val="accent1"/>
                </a:solidFill>
              </a:defRPr>
            </a:lvl1pPr>
          </a:lstStyle>
          <a:p>
            <a:pPr marL="0" marR="0" lvl="0" indent="0" algn="l" defTabSz="457189" rtl="0" eaLnBrk="1" fontAlgn="auto" latinLnBrk="0" hangingPunct="1">
              <a:lnSpc>
                <a:spcPct val="110000"/>
              </a:lnSpc>
              <a:spcBef>
                <a:spcPts val="0"/>
              </a:spcBef>
              <a:spcAft>
                <a:spcPts val="0"/>
              </a:spcAft>
              <a:buClrTx/>
              <a:buSzTx/>
              <a:buFont typeface="Arial"/>
              <a:buNone/>
              <a:tabLst/>
              <a:defRPr/>
            </a:pPr>
            <a:r>
              <a:rPr lang="en-US" noProof="0" dirty="0"/>
              <a:t>First name</a:t>
            </a:r>
            <a:br>
              <a:rPr lang="en-US" noProof="0" dirty="0"/>
            </a:br>
            <a:r>
              <a:rPr lang="en-US" noProof="0" dirty="0"/>
              <a:t>Last name </a:t>
            </a:r>
            <a:br>
              <a:rPr lang="en-GB" dirty="0"/>
            </a:br>
            <a:r>
              <a:rPr lang="en-GB" dirty="0"/>
              <a:t>E-Mail</a:t>
            </a:r>
          </a:p>
        </p:txBody>
      </p:sp>
      <p:pic>
        <p:nvPicPr>
          <p:cNvPr id="35" name="Picture 34">
            <a:extLst>
              <a:ext uri="{FF2B5EF4-FFF2-40B4-BE49-F238E27FC236}">
                <a16:creationId xmlns:a16="http://schemas.microsoft.com/office/drawing/2014/main" id="{C1D53E5E-1179-4F69-B972-6C43A57746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335520" y="574360"/>
            <a:ext cx="5858454" cy="4139880"/>
          </a:xfrm>
          <a:prstGeom prst="rect">
            <a:avLst/>
          </a:prstGeom>
        </p:spPr>
      </p:pic>
    </p:spTree>
    <p:extLst>
      <p:ext uri="{BB962C8B-B14F-4D97-AF65-F5344CB8AC3E}">
        <p14:creationId xmlns:p14="http://schemas.microsoft.com/office/powerpoint/2010/main" val="4043548879"/>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nts + Colour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6522619" cy="457912"/>
          </a:xfrm>
          <a:prstGeom prst="rect">
            <a:avLst/>
          </a:prstGeom>
        </p:spPr>
        <p:txBody>
          <a:bodyPr wrap="none" bIns="18000"/>
          <a:lstStyle>
            <a:lvl1pPr>
              <a:defRPr>
                <a:solidFill>
                  <a:schemeClr val="accent1"/>
                </a:solidFill>
              </a:defRPr>
            </a:lvl1pPr>
          </a:lstStyle>
          <a:p>
            <a:pPr lvl="0"/>
            <a:r>
              <a:rPr lang="en-US" noProof="0" dirty="0" err="1"/>
              <a:t>CeMM</a:t>
            </a:r>
            <a:r>
              <a:rPr lang="en-US" noProof="0" dirty="0"/>
              <a:t> Corporate Fonts &amp; </a:t>
            </a:r>
            <a:r>
              <a:rPr lang="en-US" noProof="0" dirty="0" err="1"/>
              <a:t>Colours</a:t>
            </a:r>
            <a:endParaRPr lang="en-US" noProof="0" dirty="0"/>
          </a:p>
        </p:txBody>
      </p:sp>
      <p:sp>
        <p:nvSpPr>
          <p:cNvPr id="16" name="Textfeld 15">
            <a:extLst>
              <a:ext uri="{FF2B5EF4-FFF2-40B4-BE49-F238E27FC236}">
                <a16:creationId xmlns:a16="http://schemas.microsoft.com/office/drawing/2014/main" id="{D7C3A99A-DC76-438D-9802-E6E872463A4A}"/>
              </a:ext>
            </a:extLst>
          </p:cNvPr>
          <p:cNvSpPr txBox="1"/>
          <p:nvPr userDrawn="1"/>
        </p:nvSpPr>
        <p:spPr>
          <a:xfrm>
            <a:off x="419166" y="1027871"/>
            <a:ext cx="2240998" cy="288669"/>
          </a:xfrm>
          <a:prstGeom prst="rect">
            <a:avLst/>
          </a:prstGeom>
        </p:spPr>
        <p:txBody>
          <a:bodyPr vert="horz" wrap="none" lIns="0" tIns="0" rIns="0" bIns="0" rtlCol="0">
            <a:spAutoFit/>
          </a:bodyPr>
          <a:lstStyle>
            <a:lvl1pPr lvl="0" indent="0" defTabSz="457189">
              <a:lnSpc>
                <a:spcPct val="110000"/>
              </a:lnSpc>
              <a:spcBef>
                <a:spcPts val="0"/>
              </a:spcBef>
              <a:buFont typeface="Arial"/>
              <a:buNone/>
              <a:defRPr sz="2400"/>
            </a:lvl1pPr>
            <a:lvl2pPr marL="182563" indent="-182563" defTabSz="457189">
              <a:lnSpc>
                <a:spcPct val="110000"/>
              </a:lnSpc>
              <a:spcBef>
                <a:spcPts val="0"/>
              </a:spcBef>
              <a:buClr>
                <a:schemeClr val="tx2"/>
              </a:buClr>
              <a:buFont typeface="Arial" panose="020B0604020202020204" pitchFamily="34" charset="0"/>
              <a:buChar char="•"/>
              <a:defRPr sz="1800"/>
            </a:lvl2pPr>
            <a:lvl3pPr marL="358775" indent="-182563" defTabSz="457189">
              <a:lnSpc>
                <a:spcPct val="110000"/>
              </a:lnSpc>
              <a:spcBef>
                <a:spcPts val="0"/>
              </a:spcBef>
              <a:buClr>
                <a:schemeClr val="tx2"/>
              </a:buClr>
              <a:buFont typeface="Arial" panose="020B0604020202020204" pitchFamily="34" charset="0"/>
              <a:buChar char="•"/>
              <a:defRPr sz="1800"/>
            </a:lvl3pPr>
            <a:lvl4pPr marL="541338" indent="-184150" defTabSz="457189">
              <a:lnSpc>
                <a:spcPct val="110000"/>
              </a:lnSpc>
              <a:spcBef>
                <a:spcPts val="0"/>
              </a:spcBef>
              <a:buClr>
                <a:schemeClr val="tx2"/>
              </a:buClr>
              <a:buFont typeface="Arial" panose="020B0604020202020204" pitchFamily="34" charset="0"/>
              <a:buChar char="•"/>
              <a:defRPr sz="1800"/>
            </a:lvl4pPr>
            <a:lvl5pPr marL="715963" indent="-182563" defTabSz="457189">
              <a:lnSpc>
                <a:spcPct val="110000"/>
              </a:lnSpc>
              <a:spcBef>
                <a:spcPts val="0"/>
              </a:spcBef>
              <a:buClr>
                <a:schemeClr val="tx2"/>
              </a:buClr>
              <a:buFont typeface="Arial" panose="020B0604020202020204" pitchFamily="34" charset="0"/>
              <a:buChar char="•"/>
              <a:defRPr sz="1800"/>
            </a:lvl5pPr>
            <a:lvl6pPr marL="2514537" indent="-228594" defTabSz="457189">
              <a:spcBef>
                <a:spcPct val="20000"/>
              </a:spcBef>
              <a:buFont typeface="Arial"/>
              <a:buChar char="•"/>
              <a:defRPr sz="2000"/>
            </a:lvl6pPr>
            <a:lvl7pPr marL="2971726" indent="-228594" defTabSz="457189">
              <a:spcBef>
                <a:spcPct val="20000"/>
              </a:spcBef>
              <a:buFont typeface="Arial"/>
              <a:buChar char="•"/>
              <a:defRPr sz="2000"/>
            </a:lvl7pPr>
            <a:lvl8pPr marL="3428914" indent="-228594" defTabSz="457189">
              <a:spcBef>
                <a:spcPct val="20000"/>
              </a:spcBef>
              <a:buFont typeface="Arial"/>
              <a:buChar char="•"/>
              <a:defRPr sz="2000"/>
            </a:lvl8pPr>
            <a:lvl9pPr marL="3886103" indent="-228594" defTabSz="457189">
              <a:spcBef>
                <a:spcPct val="20000"/>
              </a:spcBef>
              <a:buFont typeface="Arial"/>
              <a:buChar char="•"/>
              <a:defRPr sz="2000"/>
            </a:lvl9pPr>
          </a:lstStyle>
          <a:p>
            <a:pPr lvl="0"/>
            <a:r>
              <a:rPr lang="en-US" sz="1800" noProof="0">
                <a:solidFill>
                  <a:schemeClr val="accent1"/>
                </a:solidFill>
              </a:rPr>
              <a:t>CeMM  Corporate Fonts</a:t>
            </a:r>
          </a:p>
        </p:txBody>
      </p:sp>
      <p:sp>
        <p:nvSpPr>
          <p:cNvPr id="18" name="Textfeld 17">
            <a:extLst>
              <a:ext uri="{FF2B5EF4-FFF2-40B4-BE49-F238E27FC236}">
                <a16:creationId xmlns:a16="http://schemas.microsoft.com/office/drawing/2014/main" id="{2998FC66-8EA0-4764-AE87-4635292A7BEC}"/>
              </a:ext>
            </a:extLst>
          </p:cNvPr>
          <p:cNvSpPr txBox="1"/>
          <p:nvPr userDrawn="1"/>
        </p:nvSpPr>
        <p:spPr>
          <a:xfrm>
            <a:off x="5327910" y="1027871"/>
            <a:ext cx="2442976" cy="288669"/>
          </a:xfrm>
          <a:prstGeom prst="rect">
            <a:avLst/>
          </a:prstGeom>
        </p:spPr>
        <p:txBody>
          <a:bodyPr vert="horz" wrap="none" lIns="0" tIns="0" rIns="0" bIns="0" rtlCol="0">
            <a:spAutoFit/>
          </a:bodyPr>
          <a:lstStyle>
            <a:lvl1pPr lvl="0" indent="0" defTabSz="457189">
              <a:lnSpc>
                <a:spcPct val="110000"/>
              </a:lnSpc>
              <a:spcBef>
                <a:spcPts val="0"/>
              </a:spcBef>
              <a:buFont typeface="Arial"/>
              <a:buNone/>
              <a:defRPr sz="2400"/>
            </a:lvl1pPr>
            <a:lvl2pPr marL="182563" indent="-182563" defTabSz="457189">
              <a:lnSpc>
                <a:spcPct val="110000"/>
              </a:lnSpc>
              <a:spcBef>
                <a:spcPts val="0"/>
              </a:spcBef>
              <a:buClr>
                <a:schemeClr val="tx2"/>
              </a:buClr>
              <a:buFont typeface="Arial" panose="020B0604020202020204" pitchFamily="34" charset="0"/>
              <a:buChar char="•"/>
              <a:defRPr sz="1800"/>
            </a:lvl2pPr>
            <a:lvl3pPr marL="358775" indent="-182563" defTabSz="457189">
              <a:lnSpc>
                <a:spcPct val="110000"/>
              </a:lnSpc>
              <a:spcBef>
                <a:spcPts val="0"/>
              </a:spcBef>
              <a:buClr>
                <a:schemeClr val="tx2"/>
              </a:buClr>
              <a:buFont typeface="Arial" panose="020B0604020202020204" pitchFamily="34" charset="0"/>
              <a:buChar char="•"/>
              <a:defRPr sz="1800"/>
            </a:lvl3pPr>
            <a:lvl4pPr marL="541338" indent="-184150" defTabSz="457189">
              <a:lnSpc>
                <a:spcPct val="110000"/>
              </a:lnSpc>
              <a:spcBef>
                <a:spcPts val="0"/>
              </a:spcBef>
              <a:buClr>
                <a:schemeClr val="tx2"/>
              </a:buClr>
              <a:buFont typeface="Arial" panose="020B0604020202020204" pitchFamily="34" charset="0"/>
              <a:buChar char="•"/>
              <a:defRPr sz="1800"/>
            </a:lvl4pPr>
            <a:lvl5pPr marL="715963" indent="-182563" defTabSz="457189">
              <a:lnSpc>
                <a:spcPct val="110000"/>
              </a:lnSpc>
              <a:spcBef>
                <a:spcPts val="0"/>
              </a:spcBef>
              <a:buClr>
                <a:schemeClr val="tx2"/>
              </a:buClr>
              <a:buFont typeface="Arial" panose="020B0604020202020204" pitchFamily="34" charset="0"/>
              <a:buChar char="•"/>
              <a:defRPr sz="1800"/>
            </a:lvl5pPr>
            <a:lvl6pPr marL="2514537" indent="-228594" defTabSz="457189">
              <a:spcBef>
                <a:spcPct val="20000"/>
              </a:spcBef>
              <a:buFont typeface="Arial"/>
              <a:buChar char="•"/>
              <a:defRPr sz="2000"/>
            </a:lvl6pPr>
            <a:lvl7pPr marL="2971726" indent="-228594" defTabSz="457189">
              <a:spcBef>
                <a:spcPct val="20000"/>
              </a:spcBef>
              <a:buFont typeface="Arial"/>
              <a:buChar char="•"/>
              <a:defRPr sz="2000"/>
            </a:lvl7pPr>
            <a:lvl8pPr marL="3428914" indent="-228594" defTabSz="457189">
              <a:spcBef>
                <a:spcPct val="20000"/>
              </a:spcBef>
              <a:buFont typeface="Arial"/>
              <a:buChar char="•"/>
              <a:defRPr sz="2000"/>
            </a:lvl8pPr>
            <a:lvl9pPr marL="3886103" indent="-228594" defTabSz="457189">
              <a:spcBef>
                <a:spcPct val="20000"/>
              </a:spcBef>
              <a:buFont typeface="Arial"/>
              <a:buChar char="•"/>
              <a:defRPr sz="2000"/>
            </a:lvl9pPr>
          </a:lstStyle>
          <a:p>
            <a:pPr lvl="0"/>
            <a:r>
              <a:rPr lang="en-US" sz="1800" noProof="0">
                <a:solidFill>
                  <a:schemeClr val="accent1"/>
                </a:solidFill>
              </a:rPr>
              <a:t>CeMM  Corporate Colours</a:t>
            </a:r>
          </a:p>
        </p:txBody>
      </p:sp>
      <p:sp>
        <p:nvSpPr>
          <p:cNvPr id="20" name="Textfeld 19">
            <a:extLst>
              <a:ext uri="{FF2B5EF4-FFF2-40B4-BE49-F238E27FC236}">
                <a16:creationId xmlns:a16="http://schemas.microsoft.com/office/drawing/2014/main" id="{553CF5B8-7B06-4C2C-9648-5CB94DB4A385}"/>
              </a:ext>
            </a:extLst>
          </p:cNvPr>
          <p:cNvSpPr txBox="1"/>
          <p:nvPr userDrawn="1"/>
        </p:nvSpPr>
        <p:spPr>
          <a:xfrm>
            <a:off x="419166" y="1548681"/>
            <a:ext cx="4476684" cy="388568"/>
          </a:xfrm>
          <a:prstGeom prst="rect">
            <a:avLst/>
          </a:prstGeom>
          <a:noFill/>
        </p:spPr>
        <p:txBody>
          <a:bodyPr wrap="square" lIns="0" tIns="0" rIns="0" bIns="0" rtlCol="0">
            <a:spAutoFit/>
          </a:bodyPr>
          <a:lstStyle/>
          <a:p>
            <a:pPr lvl="0">
              <a:lnSpc>
                <a:spcPct val="125000"/>
              </a:lnSpc>
              <a:spcBef>
                <a:spcPts val="0"/>
              </a:spcBef>
            </a:pPr>
            <a:r>
              <a:rPr lang="en-US" sz="1050" noProof="0"/>
              <a:t>The main fonts are </a:t>
            </a:r>
            <a:r>
              <a:rPr lang="en-US" sz="1050" b="1" noProof="0"/>
              <a:t>Space Grotesk </a:t>
            </a:r>
            <a:r>
              <a:rPr lang="en-US" sz="1050" noProof="0"/>
              <a:t>and </a:t>
            </a:r>
            <a:r>
              <a:rPr lang="en-US" sz="1050" b="1" noProof="0"/>
              <a:t>Source Sans Pro </a:t>
            </a:r>
            <a:r>
              <a:rPr lang="en-US" sz="1050" noProof="0"/>
              <a:t>in different weights. Both fonts are free fonts. </a:t>
            </a:r>
            <a:endParaRPr lang="en-US" sz="1600" noProof="0"/>
          </a:p>
        </p:txBody>
      </p:sp>
      <p:sp>
        <p:nvSpPr>
          <p:cNvPr id="21" name="Textfeld 20">
            <a:extLst>
              <a:ext uri="{FF2B5EF4-FFF2-40B4-BE49-F238E27FC236}">
                <a16:creationId xmlns:a16="http://schemas.microsoft.com/office/drawing/2014/main" id="{3C11864C-111D-4D6E-A2E3-ACCFAF438186}"/>
              </a:ext>
            </a:extLst>
          </p:cNvPr>
          <p:cNvSpPr txBox="1"/>
          <p:nvPr userDrawn="1"/>
        </p:nvSpPr>
        <p:spPr>
          <a:xfrm>
            <a:off x="419166" y="2387154"/>
            <a:ext cx="2240997" cy="1792735"/>
          </a:xfrm>
          <a:prstGeom prst="rect">
            <a:avLst/>
          </a:prstGeom>
          <a:noFill/>
        </p:spPr>
        <p:txBody>
          <a:bodyPr wrap="square" lIns="0" tIns="0" rIns="0" bIns="0" rtlCol="0">
            <a:spAutoFit/>
          </a:bodyPr>
          <a:lstStyle/>
          <a:p>
            <a:pPr lvl="0">
              <a:lnSpc>
                <a:spcPct val="125000"/>
              </a:lnSpc>
              <a:spcBef>
                <a:spcPts val="1200"/>
              </a:spcBef>
            </a:pPr>
            <a:r>
              <a:rPr lang="en-US" sz="900" noProof="0"/>
              <a:t>Logo, headline and title font </a:t>
            </a:r>
            <a:br>
              <a:rPr lang="en-US" sz="900" noProof="0"/>
            </a:br>
            <a:r>
              <a:rPr lang="en-US" sz="2000" noProof="0">
                <a:latin typeface="+mj-lt"/>
              </a:rPr>
              <a:t>Space Grotesk</a:t>
            </a:r>
            <a:br>
              <a:rPr lang="en-US" sz="2400" noProof="0">
                <a:latin typeface="+mj-lt"/>
              </a:rPr>
            </a:br>
            <a:r>
              <a:rPr lang="en-US" sz="900" noProof="0"/>
              <a:t>Open Type / Free Font / Typeset 4</a:t>
            </a:r>
          </a:p>
          <a:p>
            <a:pPr lvl="0">
              <a:lnSpc>
                <a:spcPct val="125000"/>
              </a:lnSpc>
              <a:spcBef>
                <a:spcPts val="1200"/>
              </a:spcBef>
            </a:pPr>
            <a:r>
              <a:rPr lang="en-US" sz="1200" noProof="0">
                <a:latin typeface="+mj-lt"/>
              </a:rPr>
              <a:t>Medium </a:t>
            </a:r>
            <a:br>
              <a:rPr lang="en-US" sz="1200" noProof="0">
                <a:latin typeface="+mj-lt"/>
              </a:rPr>
            </a:br>
            <a:r>
              <a:rPr lang="en-US" sz="1200" noProof="0">
                <a:latin typeface="+mj-lt"/>
              </a:rPr>
              <a:t>ABCDEFGHIJKLMNOTUVXYZ abcdefghijklmnopqrstuvwxyz äöß 1234567890!?#+-*() €</a:t>
            </a:r>
          </a:p>
        </p:txBody>
      </p:sp>
      <p:sp>
        <p:nvSpPr>
          <p:cNvPr id="22" name="Textfeld 21">
            <a:extLst>
              <a:ext uri="{FF2B5EF4-FFF2-40B4-BE49-F238E27FC236}">
                <a16:creationId xmlns:a16="http://schemas.microsoft.com/office/drawing/2014/main" id="{57448699-A0D7-42DA-B27C-4D4C6E325742}"/>
              </a:ext>
            </a:extLst>
          </p:cNvPr>
          <p:cNvSpPr txBox="1"/>
          <p:nvPr userDrawn="1"/>
        </p:nvSpPr>
        <p:spPr>
          <a:xfrm>
            <a:off x="2842260" y="2387154"/>
            <a:ext cx="1909128" cy="1790555"/>
          </a:xfrm>
          <a:prstGeom prst="rect">
            <a:avLst/>
          </a:prstGeom>
          <a:noFill/>
        </p:spPr>
        <p:txBody>
          <a:bodyPr wrap="square" lIns="0" tIns="0" rIns="0" bIns="0" rtlCol="0">
            <a:spAutoFit/>
          </a:bodyPr>
          <a:lstStyle/>
          <a:p>
            <a:pPr lvl="0">
              <a:lnSpc>
                <a:spcPct val="125000"/>
              </a:lnSpc>
              <a:spcBef>
                <a:spcPts val="1200"/>
              </a:spcBef>
            </a:pPr>
            <a:r>
              <a:rPr lang="en-US" sz="900" noProof="0" dirty="0">
                <a:latin typeface="+mn-lt"/>
              </a:rPr>
              <a:t>Body text</a:t>
            </a:r>
            <a:br>
              <a:rPr lang="en-US" sz="900" noProof="0" dirty="0">
                <a:latin typeface="+mn-lt"/>
              </a:rPr>
            </a:br>
            <a:r>
              <a:rPr lang="en-US" sz="2000" noProof="0" dirty="0">
                <a:latin typeface="+mn-lt"/>
              </a:rPr>
              <a:t>Source Sans Pro</a:t>
            </a:r>
            <a:br>
              <a:rPr lang="en-US" sz="2000" noProof="0" dirty="0">
                <a:latin typeface="+mn-lt"/>
              </a:rPr>
            </a:br>
            <a:r>
              <a:rPr lang="en-US" sz="900" noProof="0" dirty="0">
                <a:latin typeface="+mn-lt"/>
              </a:rPr>
              <a:t>Adobe Font / Open Type / Free Font</a:t>
            </a:r>
          </a:p>
          <a:p>
            <a:pPr lvl="0">
              <a:lnSpc>
                <a:spcPct val="125000"/>
              </a:lnSpc>
              <a:spcBef>
                <a:spcPts val="1200"/>
              </a:spcBef>
            </a:pPr>
            <a:r>
              <a:rPr lang="en-US" sz="1200" noProof="0" dirty="0">
                <a:latin typeface="+mn-lt"/>
              </a:rPr>
              <a:t>Regular </a:t>
            </a:r>
            <a:br>
              <a:rPr lang="en-US" sz="1200" noProof="0" dirty="0">
                <a:latin typeface="+mn-lt"/>
              </a:rPr>
            </a:br>
            <a:r>
              <a:rPr lang="en-US" sz="1200" noProof="0" dirty="0">
                <a:latin typeface="+mn-lt"/>
              </a:rPr>
              <a:t>ABCDEFGHIJKLMNOTUVXYZ </a:t>
            </a:r>
            <a:r>
              <a:rPr lang="en-US" sz="1200" noProof="0" dirty="0" err="1">
                <a:latin typeface="+mn-lt"/>
              </a:rPr>
              <a:t>abcdefghijklmnopqrstuvwxyz</a:t>
            </a:r>
            <a:r>
              <a:rPr lang="en-US" sz="1200" noProof="0" dirty="0">
                <a:latin typeface="+mn-lt"/>
              </a:rPr>
              <a:t> </a:t>
            </a:r>
            <a:r>
              <a:rPr lang="en-US" sz="1200" noProof="0" dirty="0" err="1">
                <a:latin typeface="+mn-lt"/>
              </a:rPr>
              <a:t>äöß</a:t>
            </a:r>
            <a:r>
              <a:rPr lang="en-US" sz="1200" noProof="0" dirty="0">
                <a:latin typeface="+mn-lt"/>
              </a:rPr>
              <a:t> 1234567890!?#+-*() €</a:t>
            </a:r>
          </a:p>
        </p:txBody>
      </p:sp>
      <p:sp>
        <p:nvSpPr>
          <p:cNvPr id="23" name="Rechteck 22">
            <a:extLst>
              <a:ext uri="{FF2B5EF4-FFF2-40B4-BE49-F238E27FC236}">
                <a16:creationId xmlns:a16="http://schemas.microsoft.com/office/drawing/2014/main" id="{2686EC39-2BD8-48EA-85C7-BD47946FAFAA}"/>
              </a:ext>
            </a:extLst>
          </p:cNvPr>
          <p:cNvSpPr>
            <a:spLocks noChangeAspect="1"/>
          </p:cNvSpPr>
          <p:nvPr userDrawn="1"/>
        </p:nvSpPr>
        <p:spPr>
          <a:xfrm>
            <a:off x="5327911" y="1548681"/>
            <a:ext cx="544736" cy="544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noProof="0"/>
          </a:p>
        </p:txBody>
      </p:sp>
      <p:sp>
        <p:nvSpPr>
          <p:cNvPr id="24" name="Textfeld 23">
            <a:extLst>
              <a:ext uri="{FF2B5EF4-FFF2-40B4-BE49-F238E27FC236}">
                <a16:creationId xmlns:a16="http://schemas.microsoft.com/office/drawing/2014/main" id="{23802344-10D3-4BA5-ADB6-BF0D573249CF}"/>
              </a:ext>
            </a:extLst>
          </p:cNvPr>
          <p:cNvSpPr txBox="1"/>
          <p:nvPr userDrawn="1"/>
        </p:nvSpPr>
        <p:spPr>
          <a:xfrm>
            <a:off x="5969497" y="1548681"/>
            <a:ext cx="2606483" cy="159916"/>
          </a:xfrm>
          <a:prstGeom prst="rect">
            <a:avLst/>
          </a:prstGeom>
          <a:noFill/>
        </p:spPr>
        <p:txBody>
          <a:bodyPr wrap="none" lIns="0" tIns="0" rIns="0" bIns="0" rtlCol="0">
            <a:spAutoFit/>
          </a:bodyPr>
          <a:lstStyle/>
          <a:p>
            <a:pPr lvl="0">
              <a:lnSpc>
                <a:spcPct val="125000"/>
              </a:lnSpc>
              <a:spcBef>
                <a:spcPts val="0"/>
              </a:spcBef>
            </a:pPr>
            <a:r>
              <a:rPr lang="en-US" sz="900" b="1" noProof="0"/>
              <a:t>Primary color </a:t>
            </a:r>
            <a:r>
              <a:rPr lang="en-US" sz="900" b="0" noProof="0"/>
              <a:t>for headlines, logo and backgrounds </a:t>
            </a:r>
            <a:endParaRPr lang="en-US" sz="1200" b="0" noProof="0"/>
          </a:p>
        </p:txBody>
      </p:sp>
      <p:grpSp>
        <p:nvGrpSpPr>
          <p:cNvPr id="25" name="Gruppieren 24">
            <a:extLst>
              <a:ext uri="{FF2B5EF4-FFF2-40B4-BE49-F238E27FC236}">
                <a16:creationId xmlns:a16="http://schemas.microsoft.com/office/drawing/2014/main" id="{3350E139-602E-49BF-B92C-5533C70A7895}"/>
              </a:ext>
            </a:extLst>
          </p:cNvPr>
          <p:cNvGrpSpPr/>
          <p:nvPr userDrawn="1"/>
        </p:nvGrpSpPr>
        <p:grpSpPr>
          <a:xfrm>
            <a:off x="5327911" y="2639458"/>
            <a:ext cx="3388482" cy="861703"/>
            <a:chOff x="7517142" y="3070824"/>
            <a:chExt cx="4013158" cy="1020560"/>
          </a:xfrm>
        </p:grpSpPr>
        <p:sp>
          <p:nvSpPr>
            <p:cNvPr id="26" name="Rechteck 25">
              <a:extLst>
                <a:ext uri="{FF2B5EF4-FFF2-40B4-BE49-F238E27FC236}">
                  <a16:creationId xmlns:a16="http://schemas.microsoft.com/office/drawing/2014/main" id="{637BCE23-689D-41CF-8914-99D5DDA9DDE5}"/>
                </a:ext>
              </a:extLst>
            </p:cNvPr>
            <p:cNvSpPr>
              <a:spLocks noChangeAspect="1"/>
            </p:cNvSpPr>
            <p:nvPr userDrawn="1"/>
          </p:nvSpPr>
          <p:spPr>
            <a:xfrm>
              <a:off x="10655081" y="3070824"/>
              <a:ext cx="645160" cy="6451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noProof="0"/>
            </a:p>
          </p:txBody>
        </p:sp>
        <p:sp>
          <p:nvSpPr>
            <p:cNvPr id="27" name="Rechteck 26">
              <a:extLst>
                <a:ext uri="{FF2B5EF4-FFF2-40B4-BE49-F238E27FC236}">
                  <a16:creationId xmlns:a16="http://schemas.microsoft.com/office/drawing/2014/main" id="{4A93DA3D-3C4A-4E9C-A666-998B949B537F}"/>
                </a:ext>
              </a:extLst>
            </p:cNvPr>
            <p:cNvSpPr>
              <a:spLocks noChangeAspect="1"/>
            </p:cNvSpPr>
            <p:nvPr userDrawn="1"/>
          </p:nvSpPr>
          <p:spPr>
            <a:xfrm>
              <a:off x="9609102" y="3070824"/>
              <a:ext cx="645160" cy="6451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noProof="0"/>
            </a:p>
          </p:txBody>
        </p:sp>
        <p:sp>
          <p:nvSpPr>
            <p:cNvPr id="28" name="Rechteck 27">
              <a:extLst>
                <a:ext uri="{FF2B5EF4-FFF2-40B4-BE49-F238E27FC236}">
                  <a16:creationId xmlns:a16="http://schemas.microsoft.com/office/drawing/2014/main" id="{BBA94BEC-D9D7-4EC5-8F35-FB708CA7BFFA}"/>
                </a:ext>
              </a:extLst>
            </p:cNvPr>
            <p:cNvSpPr>
              <a:spLocks noChangeAspect="1"/>
            </p:cNvSpPr>
            <p:nvPr userDrawn="1"/>
          </p:nvSpPr>
          <p:spPr>
            <a:xfrm>
              <a:off x="8563122" y="3070824"/>
              <a:ext cx="645160" cy="6451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noProof="0"/>
            </a:p>
          </p:txBody>
        </p:sp>
        <p:sp>
          <p:nvSpPr>
            <p:cNvPr id="29" name="Rechteck 28">
              <a:extLst>
                <a:ext uri="{FF2B5EF4-FFF2-40B4-BE49-F238E27FC236}">
                  <a16:creationId xmlns:a16="http://schemas.microsoft.com/office/drawing/2014/main" id="{502BA26B-F6FB-4CC2-A53C-E9D1E918B665}"/>
                </a:ext>
              </a:extLst>
            </p:cNvPr>
            <p:cNvSpPr>
              <a:spLocks noChangeAspect="1"/>
            </p:cNvSpPr>
            <p:nvPr userDrawn="1"/>
          </p:nvSpPr>
          <p:spPr>
            <a:xfrm>
              <a:off x="7517142" y="3070824"/>
              <a:ext cx="645160" cy="64516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noProof="0"/>
            </a:p>
          </p:txBody>
        </p:sp>
        <p:sp>
          <p:nvSpPr>
            <p:cNvPr id="30" name="Textfeld 29">
              <a:extLst>
                <a:ext uri="{FF2B5EF4-FFF2-40B4-BE49-F238E27FC236}">
                  <a16:creationId xmlns:a16="http://schemas.microsoft.com/office/drawing/2014/main" id="{799DC0D8-B44E-4819-BECF-50073007C376}"/>
                </a:ext>
              </a:extLst>
            </p:cNvPr>
            <p:cNvSpPr txBox="1"/>
            <p:nvPr userDrawn="1"/>
          </p:nvSpPr>
          <p:spPr>
            <a:xfrm>
              <a:off x="7517142" y="3784582"/>
              <a:ext cx="556267" cy="306800"/>
            </a:xfrm>
            <a:prstGeom prst="rect">
              <a:avLst/>
            </a:prstGeom>
            <a:noFill/>
          </p:spPr>
          <p:txBody>
            <a:bodyPr wrap="none" lIns="0" tIns="0" rIns="0" bIns="0" rtlCol="0">
              <a:spAutoFit/>
            </a:bodyPr>
            <a:lstStyle/>
            <a:p>
              <a:pPr lvl="0">
                <a:lnSpc>
                  <a:spcPct val="125000"/>
                </a:lnSpc>
                <a:spcBef>
                  <a:spcPts val="0"/>
                </a:spcBef>
              </a:pPr>
              <a:r>
                <a:rPr lang="en-US" sz="700" b="0" noProof="0"/>
                <a:t>Black</a:t>
              </a:r>
            </a:p>
            <a:p>
              <a:pPr lvl="0">
                <a:lnSpc>
                  <a:spcPct val="125000"/>
                </a:lnSpc>
                <a:spcBef>
                  <a:spcPts val="0"/>
                </a:spcBef>
              </a:pPr>
              <a:r>
                <a:rPr lang="en-US" sz="700" b="0" noProof="0"/>
                <a:t>RGB: 0 / 0 / 0</a:t>
              </a:r>
            </a:p>
          </p:txBody>
        </p:sp>
        <p:sp>
          <p:nvSpPr>
            <p:cNvPr id="31" name="Textfeld 30">
              <a:extLst>
                <a:ext uri="{FF2B5EF4-FFF2-40B4-BE49-F238E27FC236}">
                  <a16:creationId xmlns:a16="http://schemas.microsoft.com/office/drawing/2014/main" id="{94058357-D9E8-46BA-AA45-F36550470542}"/>
                </a:ext>
              </a:extLst>
            </p:cNvPr>
            <p:cNvSpPr txBox="1"/>
            <p:nvPr userDrawn="1"/>
          </p:nvSpPr>
          <p:spPr>
            <a:xfrm>
              <a:off x="8563122" y="3784583"/>
              <a:ext cx="768902" cy="306801"/>
            </a:xfrm>
            <a:prstGeom prst="rect">
              <a:avLst/>
            </a:prstGeom>
            <a:noFill/>
          </p:spPr>
          <p:txBody>
            <a:bodyPr wrap="none" lIns="0" tIns="0" rIns="0" bIns="0" rtlCol="0">
              <a:spAutoFit/>
            </a:bodyPr>
            <a:lstStyle/>
            <a:p>
              <a:pPr lvl="0">
                <a:lnSpc>
                  <a:spcPct val="125000"/>
                </a:lnSpc>
                <a:spcBef>
                  <a:spcPts val="0"/>
                </a:spcBef>
              </a:pPr>
              <a:r>
                <a:rPr lang="en-US" sz="700" b="0" noProof="0"/>
                <a:t>CeMM Darkblue</a:t>
              </a:r>
            </a:p>
            <a:p>
              <a:pPr lvl="0">
                <a:lnSpc>
                  <a:spcPct val="125000"/>
                </a:lnSpc>
                <a:spcBef>
                  <a:spcPts val="0"/>
                </a:spcBef>
              </a:pPr>
              <a:r>
                <a:rPr lang="en-US" sz="700" b="0" noProof="0"/>
                <a:t>RGB: 15 / 85 / 105</a:t>
              </a:r>
            </a:p>
          </p:txBody>
        </p:sp>
        <p:sp>
          <p:nvSpPr>
            <p:cNvPr id="32" name="Textfeld 31">
              <a:extLst>
                <a:ext uri="{FF2B5EF4-FFF2-40B4-BE49-F238E27FC236}">
                  <a16:creationId xmlns:a16="http://schemas.microsoft.com/office/drawing/2014/main" id="{5F051B79-21DF-40CB-8730-F65814EF86E0}"/>
                </a:ext>
              </a:extLst>
            </p:cNvPr>
            <p:cNvSpPr txBox="1"/>
            <p:nvPr userDrawn="1"/>
          </p:nvSpPr>
          <p:spPr>
            <a:xfrm>
              <a:off x="9609102" y="3784582"/>
              <a:ext cx="822060" cy="306801"/>
            </a:xfrm>
            <a:prstGeom prst="rect">
              <a:avLst/>
            </a:prstGeom>
            <a:noFill/>
          </p:spPr>
          <p:txBody>
            <a:bodyPr wrap="none" lIns="0" tIns="0" rIns="0" bIns="0" rtlCol="0">
              <a:spAutoFit/>
            </a:bodyPr>
            <a:lstStyle/>
            <a:p>
              <a:pPr lvl="0">
                <a:lnSpc>
                  <a:spcPct val="125000"/>
                </a:lnSpc>
                <a:spcBef>
                  <a:spcPts val="0"/>
                </a:spcBef>
              </a:pPr>
              <a:r>
                <a:rPr lang="en-US" sz="700" b="0" noProof="0"/>
                <a:t>CeMM Blue 2</a:t>
              </a:r>
            </a:p>
            <a:p>
              <a:pPr lvl="0">
                <a:lnSpc>
                  <a:spcPct val="125000"/>
                </a:lnSpc>
                <a:spcBef>
                  <a:spcPts val="0"/>
                </a:spcBef>
              </a:pPr>
              <a:r>
                <a:rPr lang="en-US" sz="700" b="0" noProof="0"/>
                <a:t>RGB: 27 / 136 / 167</a:t>
              </a:r>
            </a:p>
          </p:txBody>
        </p:sp>
        <p:sp>
          <p:nvSpPr>
            <p:cNvPr id="33" name="Textfeld 32">
              <a:extLst>
                <a:ext uri="{FF2B5EF4-FFF2-40B4-BE49-F238E27FC236}">
                  <a16:creationId xmlns:a16="http://schemas.microsoft.com/office/drawing/2014/main" id="{B381688E-34C5-43EC-A8D0-80A041AF2921}"/>
                </a:ext>
              </a:extLst>
            </p:cNvPr>
            <p:cNvSpPr txBox="1"/>
            <p:nvPr userDrawn="1"/>
          </p:nvSpPr>
          <p:spPr>
            <a:xfrm>
              <a:off x="10655081" y="3784582"/>
              <a:ext cx="875219" cy="306801"/>
            </a:xfrm>
            <a:prstGeom prst="rect">
              <a:avLst/>
            </a:prstGeom>
            <a:noFill/>
          </p:spPr>
          <p:txBody>
            <a:bodyPr wrap="none" lIns="0" tIns="0" rIns="0" bIns="0" rtlCol="0">
              <a:spAutoFit/>
            </a:bodyPr>
            <a:lstStyle/>
            <a:p>
              <a:pPr lvl="0">
                <a:lnSpc>
                  <a:spcPct val="125000"/>
                </a:lnSpc>
                <a:spcBef>
                  <a:spcPts val="0"/>
                </a:spcBef>
              </a:pPr>
              <a:r>
                <a:rPr lang="en-US" sz="700" b="0" noProof="0"/>
                <a:t>CeMM Lightblue</a:t>
              </a:r>
            </a:p>
            <a:p>
              <a:pPr lvl="0">
                <a:lnSpc>
                  <a:spcPct val="125000"/>
                </a:lnSpc>
                <a:spcBef>
                  <a:spcPts val="0"/>
                </a:spcBef>
              </a:pPr>
              <a:r>
                <a:rPr lang="en-US" sz="700" b="0" noProof="0"/>
                <a:t>RGB: 190 / 227 / 239</a:t>
              </a:r>
            </a:p>
          </p:txBody>
        </p:sp>
      </p:grpSp>
      <p:sp>
        <p:nvSpPr>
          <p:cNvPr id="34" name="Rechteck 33">
            <a:extLst>
              <a:ext uri="{FF2B5EF4-FFF2-40B4-BE49-F238E27FC236}">
                <a16:creationId xmlns:a16="http://schemas.microsoft.com/office/drawing/2014/main" id="{591E1E4E-F6D0-42DC-8DBA-2B6FCB513361}"/>
              </a:ext>
            </a:extLst>
          </p:cNvPr>
          <p:cNvSpPr>
            <a:spLocks noChangeAspect="1"/>
          </p:cNvSpPr>
          <p:nvPr userDrawn="1"/>
        </p:nvSpPr>
        <p:spPr>
          <a:xfrm>
            <a:off x="7977408" y="3618073"/>
            <a:ext cx="544736" cy="54473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noProof="0"/>
          </a:p>
        </p:txBody>
      </p:sp>
      <p:sp>
        <p:nvSpPr>
          <p:cNvPr id="35" name="Rechteck 34">
            <a:extLst>
              <a:ext uri="{FF2B5EF4-FFF2-40B4-BE49-F238E27FC236}">
                <a16:creationId xmlns:a16="http://schemas.microsoft.com/office/drawing/2014/main" id="{8C48D386-1ACF-4AF6-B952-2E83710C8F35}"/>
              </a:ext>
            </a:extLst>
          </p:cNvPr>
          <p:cNvSpPr>
            <a:spLocks noChangeAspect="1"/>
          </p:cNvSpPr>
          <p:nvPr userDrawn="1"/>
        </p:nvSpPr>
        <p:spPr>
          <a:xfrm>
            <a:off x="7094243" y="3618073"/>
            <a:ext cx="544736" cy="54473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noProof="0"/>
          </a:p>
        </p:txBody>
      </p:sp>
      <p:sp>
        <p:nvSpPr>
          <p:cNvPr id="36" name="Rechteck 35">
            <a:extLst>
              <a:ext uri="{FF2B5EF4-FFF2-40B4-BE49-F238E27FC236}">
                <a16:creationId xmlns:a16="http://schemas.microsoft.com/office/drawing/2014/main" id="{595FAAB0-8EAC-4327-9784-B183EE779553}"/>
              </a:ext>
            </a:extLst>
          </p:cNvPr>
          <p:cNvSpPr>
            <a:spLocks noChangeAspect="1"/>
          </p:cNvSpPr>
          <p:nvPr userDrawn="1"/>
        </p:nvSpPr>
        <p:spPr>
          <a:xfrm>
            <a:off x="6211077" y="3618073"/>
            <a:ext cx="544736" cy="54473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noProof="0"/>
          </a:p>
        </p:txBody>
      </p:sp>
      <p:sp>
        <p:nvSpPr>
          <p:cNvPr id="37" name="Rechteck 36">
            <a:extLst>
              <a:ext uri="{FF2B5EF4-FFF2-40B4-BE49-F238E27FC236}">
                <a16:creationId xmlns:a16="http://schemas.microsoft.com/office/drawing/2014/main" id="{B6B0A9BA-D0D9-422D-8643-BA7BF5434DB9}"/>
              </a:ext>
            </a:extLst>
          </p:cNvPr>
          <p:cNvSpPr>
            <a:spLocks noChangeAspect="1"/>
          </p:cNvSpPr>
          <p:nvPr userDrawn="1"/>
        </p:nvSpPr>
        <p:spPr>
          <a:xfrm>
            <a:off x="5327911" y="3618073"/>
            <a:ext cx="544736" cy="54473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noProof="0"/>
          </a:p>
        </p:txBody>
      </p:sp>
      <p:sp>
        <p:nvSpPr>
          <p:cNvPr id="38" name="Textfeld 37">
            <a:extLst>
              <a:ext uri="{FF2B5EF4-FFF2-40B4-BE49-F238E27FC236}">
                <a16:creationId xmlns:a16="http://schemas.microsoft.com/office/drawing/2014/main" id="{05F9B726-0DEB-4929-A268-4EFB68ADA084}"/>
              </a:ext>
            </a:extLst>
          </p:cNvPr>
          <p:cNvSpPr txBox="1"/>
          <p:nvPr userDrawn="1"/>
        </p:nvSpPr>
        <p:spPr>
          <a:xfrm>
            <a:off x="5327911" y="4220730"/>
            <a:ext cx="711733" cy="259045"/>
          </a:xfrm>
          <a:prstGeom prst="rect">
            <a:avLst/>
          </a:prstGeom>
          <a:noFill/>
        </p:spPr>
        <p:txBody>
          <a:bodyPr wrap="none" lIns="0" tIns="0" rIns="0" bIns="0" rtlCol="0">
            <a:spAutoFit/>
          </a:bodyPr>
          <a:lstStyle/>
          <a:p>
            <a:pPr lvl="0">
              <a:lnSpc>
                <a:spcPct val="125000"/>
              </a:lnSpc>
              <a:spcBef>
                <a:spcPts val="0"/>
              </a:spcBef>
            </a:pPr>
            <a:r>
              <a:rPr lang="en-US" sz="700" b="0" noProof="0"/>
              <a:t>CeMM Purple</a:t>
            </a:r>
          </a:p>
          <a:p>
            <a:pPr lvl="0">
              <a:lnSpc>
                <a:spcPct val="125000"/>
              </a:lnSpc>
              <a:spcBef>
                <a:spcPts val="0"/>
              </a:spcBef>
            </a:pPr>
            <a:r>
              <a:rPr lang="en-US" sz="700" b="0" noProof="0"/>
              <a:t>RGB:  199 / 49 / 136</a:t>
            </a:r>
          </a:p>
        </p:txBody>
      </p:sp>
      <p:sp>
        <p:nvSpPr>
          <p:cNvPr id="39" name="Textfeld 38">
            <a:extLst>
              <a:ext uri="{FF2B5EF4-FFF2-40B4-BE49-F238E27FC236}">
                <a16:creationId xmlns:a16="http://schemas.microsoft.com/office/drawing/2014/main" id="{2C396FE9-AB39-4E01-B1BA-28DE5FABD608}"/>
              </a:ext>
            </a:extLst>
          </p:cNvPr>
          <p:cNvSpPr txBox="1"/>
          <p:nvPr userDrawn="1"/>
        </p:nvSpPr>
        <p:spPr>
          <a:xfrm>
            <a:off x="6211077" y="4220730"/>
            <a:ext cx="649217" cy="259045"/>
          </a:xfrm>
          <a:prstGeom prst="rect">
            <a:avLst/>
          </a:prstGeom>
          <a:noFill/>
        </p:spPr>
        <p:txBody>
          <a:bodyPr wrap="none" lIns="0" tIns="0" rIns="0" bIns="0" rtlCol="0">
            <a:spAutoFit/>
          </a:bodyPr>
          <a:lstStyle/>
          <a:p>
            <a:pPr lvl="0">
              <a:lnSpc>
                <a:spcPct val="125000"/>
              </a:lnSpc>
              <a:spcBef>
                <a:spcPts val="0"/>
              </a:spcBef>
            </a:pPr>
            <a:r>
              <a:rPr lang="en-US" sz="700" b="0" noProof="0"/>
              <a:t>CeMM Red</a:t>
            </a:r>
          </a:p>
          <a:p>
            <a:pPr lvl="0">
              <a:lnSpc>
                <a:spcPct val="125000"/>
              </a:lnSpc>
              <a:spcBef>
                <a:spcPts val="0"/>
              </a:spcBef>
            </a:pPr>
            <a:r>
              <a:rPr lang="en-US" sz="700" b="0" noProof="0"/>
              <a:t>RGB: 233 / 94 / 48</a:t>
            </a:r>
          </a:p>
        </p:txBody>
      </p:sp>
      <p:sp>
        <p:nvSpPr>
          <p:cNvPr id="40" name="Textfeld 39">
            <a:extLst>
              <a:ext uri="{FF2B5EF4-FFF2-40B4-BE49-F238E27FC236}">
                <a16:creationId xmlns:a16="http://schemas.microsoft.com/office/drawing/2014/main" id="{993E62C7-98F6-475F-B399-947071C00CBF}"/>
              </a:ext>
            </a:extLst>
          </p:cNvPr>
          <p:cNvSpPr txBox="1"/>
          <p:nvPr userDrawn="1"/>
        </p:nvSpPr>
        <p:spPr>
          <a:xfrm>
            <a:off x="7094243" y="4220730"/>
            <a:ext cx="649217" cy="259045"/>
          </a:xfrm>
          <a:prstGeom prst="rect">
            <a:avLst/>
          </a:prstGeom>
          <a:noFill/>
        </p:spPr>
        <p:txBody>
          <a:bodyPr wrap="none" lIns="0" tIns="0" rIns="0" bIns="0" rtlCol="0">
            <a:spAutoFit/>
          </a:bodyPr>
          <a:lstStyle/>
          <a:p>
            <a:pPr lvl="0">
              <a:lnSpc>
                <a:spcPct val="125000"/>
              </a:lnSpc>
              <a:spcBef>
                <a:spcPts val="0"/>
              </a:spcBef>
            </a:pPr>
            <a:r>
              <a:rPr lang="en-US" sz="700" b="0" noProof="0"/>
              <a:t>CeMM Yellow</a:t>
            </a:r>
          </a:p>
          <a:p>
            <a:pPr lvl="0">
              <a:lnSpc>
                <a:spcPct val="125000"/>
              </a:lnSpc>
              <a:spcBef>
                <a:spcPts val="0"/>
              </a:spcBef>
            </a:pPr>
            <a:r>
              <a:rPr lang="en-US" sz="700" b="0" noProof="0"/>
              <a:t>RGB: 241 / 221 / 0</a:t>
            </a:r>
          </a:p>
        </p:txBody>
      </p:sp>
      <p:sp>
        <p:nvSpPr>
          <p:cNvPr id="41" name="Textfeld 40">
            <a:extLst>
              <a:ext uri="{FF2B5EF4-FFF2-40B4-BE49-F238E27FC236}">
                <a16:creationId xmlns:a16="http://schemas.microsoft.com/office/drawing/2014/main" id="{8CB093A7-A303-4C60-B89B-1ED24561DCD1}"/>
              </a:ext>
            </a:extLst>
          </p:cNvPr>
          <p:cNvSpPr txBox="1"/>
          <p:nvPr userDrawn="1"/>
        </p:nvSpPr>
        <p:spPr>
          <a:xfrm>
            <a:off x="7977408" y="4220730"/>
            <a:ext cx="694101" cy="259045"/>
          </a:xfrm>
          <a:prstGeom prst="rect">
            <a:avLst/>
          </a:prstGeom>
          <a:noFill/>
        </p:spPr>
        <p:txBody>
          <a:bodyPr wrap="none" lIns="0" tIns="0" rIns="0" bIns="0" rtlCol="0">
            <a:spAutoFit/>
          </a:bodyPr>
          <a:lstStyle/>
          <a:p>
            <a:pPr lvl="0">
              <a:lnSpc>
                <a:spcPct val="125000"/>
              </a:lnSpc>
              <a:spcBef>
                <a:spcPts val="0"/>
              </a:spcBef>
            </a:pPr>
            <a:r>
              <a:rPr lang="en-US" sz="700" b="0" noProof="0"/>
              <a:t>CeMM Green</a:t>
            </a:r>
          </a:p>
          <a:p>
            <a:pPr lvl="0">
              <a:lnSpc>
                <a:spcPct val="125000"/>
              </a:lnSpc>
              <a:spcBef>
                <a:spcPts val="0"/>
              </a:spcBef>
            </a:pPr>
            <a:r>
              <a:rPr lang="en-US" sz="700" b="0" noProof="0"/>
              <a:t>RGB: 150 / 192 / 58</a:t>
            </a:r>
          </a:p>
        </p:txBody>
      </p:sp>
      <p:sp>
        <p:nvSpPr>
          <p:cNvPr id="42" name="Textfeld 41">
            <a:extLst>
              <a:ext uri="{FF2B5EF4-FFF2-40B4-BE49-F238E27FC236}">
                <a16:creationId xmlns:a16="http://schemas.microsoft.com/office/drawing/2014/main" id="{8E14C074-7631-4D9C-9F47-73BEA79F346A}"/>
              </a:ext>
            </a:extLst>
          </p:cNvPr>
          <p:cNvSpPr txBox="1"/>
          <p:nvPr userDrawn="1"/>
        </p:nvSpPr>
        <p:spPr>
          <a:xfrm>
            <a:off x="5969497" y="1812217"/>
            <a:ext cx="649217" cy="259045"/>
          </a:xfrm>
          <a:prstGeom prst="rect">
            <a:avLst/>
          </a:prstGeom>
          <a:noFill/>
        </p:spPr>
        <p:txBody>
          <a:bodyPr wrap="none" lIns="0" tIns="0" rIns="0" bIns="0" rtlCol="0">
            <a:spAutoFit/>
          </a:bodyPr>
          <a:lstStyle/>
          <a:p>
            <a:pPr lvl="0">
              <a:lnSpc>
                <a:spcPct val="125000"/>
              </a:lnSpc>
              <a:spcBef>
                <a:spcPts val="0"/>
              </a:spcBef>
            </a:pPr>
            <a:r>
              <a:rPr lang="en-US" sz="700" b="0" noProof="0"/>
              <a:t>CeMM Blue</a:t>
            </a:r>
          </a:p>
          <a:p>
            <a:pPr lvl="0">
              <a:lnSpc>
                <a:spcPct val="125000"/>
              </a:lnSpc>
              <a:spcBef>
                <a:spcPts val="0"/>
              </a:spcBef>
            </a:pPr>
            <a:r>
              <a:rPr lang="en-US" sz="700" b="0" noProof="0"/>
              <a:t>RGB: 0 / 174 / 204</a:t>
            </a:r>
          </a:p>
        </p:txBody>
      </p:sp>
      <p:sp>
        <p:nvSpPr>
          <p:cNvPr id="43" name="Textfeld 42">
            <a:extLst>
              <a:ext uri="{FF2B5EF4-FFF2-40B4-BE49-F238E27FC236}">
                <a16:creationId xmlns:a16="http://schemas.microsoft.com/office/drawing/2014/main" id="{7EAD74A7-30E4-40B7-B0EB-F374014894C9}"/>
              </a:ext>
            </a:extLst>
          </p:cNvPr>
          <p:cNvSpPr txBox="1"/>
          <p:nvPr userDrawn="1"/>
        </p:nvSpPr>
        <p:spPr>
          <a:xfrm>
            <a:off x="5327911" y="2387154"/>
            <a:ext cx="2782813" cy="159916"/>
          </a:xfrm>
          <a:prstGeom prst="rect">
            <a:avLst/>
          </a:prstGeom>
          <a:noFill/>
        </p:spPr>
        <p:txBody>
          <a:bodyPr wrap="none" lIns="0" tIns="0" rIns="0" bIns="0" rtlCol="0">
            <a:spAutoFit/>
          </a:bodyPr>
          <a:lstStyle/>
          <a:p>
            <a:pPr lvl="0">
              <a:lnSpc>
                <a:spcPct val="125000"/>
              </a:lnSpc>
              <a:spcBef>
                <a:spcPts val="0"/>
              </a:spcBef>
            </a:pPr>
            <a:r>
              <a:rPr lang="en-US" sz="900" b="1" noProof="0"/>
              <a:t>Secondary colors </a:t>
            </a:r>
            <a:r>
              <a:rPr lang="en-US" sz="900" b="0" noProof="0"/>
              <a:t>for partner logos, graphics and accents</a:t>
            </a:r>
            <a:endParaRPr lang="en-US" sz="1200" b="0" noProof="0"/>
          </a:p>
        </p:txBody>
      </p:sp>
    </p:spTree>
    <p:extLst>
      <p:ext uri="{BB962C8B-B14F-4D97-AF65-F5344CB8AC3E}">
        <p14:creationId xmlns:p14="http://schemas.microsoft.com/office/powerpoint/2010/main" val="199469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use this master">
    <p:spTree>
      <p:nvGrpSpPr>
        <p:cNvPr id="1" name=""/>
        <p:cNvGrpSpPr/>
        <p:nvPr/>
      </p:nvGrpSpPr>
      <p:grpSpPr>
        <a:xfrm>
          <a:off x="0" y="0"/>
          <a:ext cx="0" cy="0"/>
          <a:chOff x="0" y="0"/>
          <a:chExt cx="0" cy="0"/>
        </a:xfrm>
      </p:grpSpPr>
      <p:sp>
        <p:nvSpPr>
          <p:cNvPr id="50" name="Text Placeholder 3">
            <a:extLst>
              <a:ext uri="{FF2B5EF4-FFF2-40B4-BE49-F238E27FC236}">
                <a16:creationId xmlns:a16="http://schemas.microsoft.com/office/drawing/2014/main" id="{B1C009F3-82E9-4C51-854B-0AE0435F816E}"/>
              </a:ext>
            </a:extLst>
          </p:cNvPr>
          <p:cNvSpPr txBox="1">
            <a:spLocks/>
          </p:cNvSpPr>
          <p:nvPr userDrawn="1"/>
        </p:nvSpPr>
        <p:spPr>
          <a:xfrm>
            <a:off x="431799" y="3764245"/>
            <a:ext cx="4543426" cy="914096"/>
          </a:xfrm>
          <a:prstGeom prst="rect">
            <a:avLst/>
          </a:prstGeom>
        </p:spPr>
        <p:txBody>
          <a:bodyPr vert="horz" wrap="square" lIns="0" tIns="0" rIns="0" bIns="0" rtlCol="0">
            <a:spAutoFit/>
          </a:bodyPr>
          <a:lstStyle>
            <a:lvl1pPr marL="0" indent="0" algn="l" defTabSz="457189" rtl="0" eaLnBrk="1" latinLnBrk="0" hangingPunct="1">
              <a:lnSpc>
                <a:spcPct val="110000"/>
              </a:lnSpc>
              <a:spcBef>
                <a:spcPts val="0"/>
              </a:spcBef>
              <a:buFont typeface="Arial"/>
              <a:buNone/>
              <a:defRPr sz="1800" kern="1200">
                <a:solidFill>
                  <a:schemeClr val="tx1"/>
                </a:solidFill>
                <a:latin typeface="+mn-lt"/>
                <a:ea typeface="+mn-ea"/>
                <a:cs typeface="+mn-cs"/>
              </a:defRPr>
            </a:lvl1pPr>
            <a:lvl2pPr marL="1825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2pPr>
            <a:lvl3pPr marL="358775"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3pPr>
            <a:lvl4pPr marL="541338" indent="-184150"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4pPr>
            <a:lvl5pPr marL="7159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b="1" noProof="0" dirty="0">
                <a:solidFill>
                  <a:schemeClr val="accent1"/>
                </a:solidFill>
              </a:rPr>
              <a:t>3. </a:t>
            </a:r>
            <a:r>
              <a:rPr lang="en-US" noProof="0" dirty="0"/>
              <a:t>If you want to include the total Slide Number, please use the Textbox XX on this slide and place it at the start of your presentation</a:t>
            </a:r>
          </a:p>
        </p:txBody>
      </p:sp>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4326"/>
            <a:ext cx="5218480" cy="454193"/>
          </a:xfrm>
          <a:prstGeom prst="rect">
            <a:avLst/>
          </a:prstGeom>
        </p:spPr>
        <p:txBody>
          <a:bodyPr wrap="none" bIns="18000"/>
          <a:lstStyle>
            <a:lvl1pPr>
              <a:defRPr>
                <a:solidFill>
                  <a:schemeClr val="accent1"/>
                </a:solidFill>
              </a:defRPr>
            </a:lvl1pPr>
          </a:lstStyle>
          <a:p>
            <a:pPr lvl="0"/>
            <a:r>
              <a:rPr lang="en-US" noProof="0" dirty="0"/>
              <a:t>How to use this master 1/2</a:t>
            </a:r>
          </a:p>
        </p:txBody>
      </p:sp>
      <p:pic>
        <p:nvPicPr>
          <p:cNvPr id="44" name="Picture 43">
            <a:extLst>
              <a:ext uri="{FF2B5EF4-FFF2-40B4-BE49-F238E27FC236}">
                <a16:creationId xmlns:a16="http://schemas.microsoft.com/office/drawing/2014/main" id="{ED63A9A9-429F-4933-9DCF-0402CEFEDFEE}"/>
              </a:ext>
            </a:extLst>
          </p:cNvPr>
          <p:cNvPicPr>
            <a:picLocks noChangeAspect="1"/>
          </p:cNvPicPr>
          <p:nvPr userDrawn="1"/>
        </p:nvPicPr>
        <p:blipFill rotWithShape="1">
          <a:blip r:embed="rId2"/>
          <a:srcRect l="21964" t="80893" r="60312" b="10763"/>
          <a:stretch/>
        </p:blipFill>
        <p:spPr>
          <a:xfrm>
            <a:off x="4153642" y="3688775"/>
            <a:ext cx="1210707" cy="310889"/>
          </a:xfrm>
          <a:prstGeom prst="rect">
            <a:avLst/>
          </a:prstGeom>
        </p:spPr>
      </p:pic>
      <p:pic>
        <p:nvPicPr>
          <p:cNvPr id="46" name="Picture 45">
            <a:extLst>
              <a:ext uri="{FF2B5EF4-FFF2-40B4-BE49-F238E27FC236}">
                <a16:creationId xmlns:a16="http://schemas.microsoft.com/office/drawing/2014/main" id="{6C72C5D4-8781-4E9D-A2C4-D4FE1AD43F61}"/>
              </a:ext>
            </a:extLst>
          </p:cNvPr>
          <p:cNvPicPr>
            <a:picLocks noChangeAspect="1"/>
          </p:cNvPicPr>
          <p:nvPr userDrawn="1"/>
        </p:nvPicPr>
        <p:blipFill>
          <a:blip r:embed="rId3"/>
          <a:srcRect l="1120" r="1120"/>
          <a:stretch/>
        </p:blipFill>
        <p:spPr>
          <a:xfrm>
            <a:off x="5463936" y="1023938"/>
            <a:ext cx="3248263" cy="2740307"/>
          </a:xfrm>
          <a:prstGeom prst="rect">
            <a:avLst/>
          </a:prstGeom>
        </p:spPr>
      </p:pic>
      <p:sp>
        <p:nvSpPr>
          <p:cNvPr id="47" name="Text Placeholder 3">
            <a:extLst>
              <a:ext uri="{FF2B5EF4-FFF2-40B4-BE49-F238E27FC236}">
                <a16:creationId xmlns:a16="http://schemas.microsoft.com/office/drawing/2014/main" id="{79AA5A7B-ACB3-4157-8ADC-FE549DCA0FDD}"/>
              </a:ext>
            </a:extLst>
          </p:cNvPr>
          <p:cNvSpPr txBox="1">
            <a:spLocks/>
          </p:cNvSpPr>
          <p:nvPr userDrawn="1"/>
        </p:nvSpPr>
        <p:spPr>
          <a:xfrm>
            <a:off x="431799" y="2089393"/>
            <a:ext cx="1754189" cy="1218795"/>
          </a:xfrm>
          <a:prstGeom prst="rect">
            <a:avLst/>
          </a:prstGeom>
        </p:spPr>
        <p:txBody>
          <a:bodyPr vert="horz" wrap="square" lIns="0" tIns="0" rIns="0" bIns="0" rtlCol="0">
            <a:spAutoFit/>
          </a:bodyPr>
          <a:lstStyle>
            <a:lvl1pPr marL="0" indent="0" algn="l" defTabSz="457189" rtl="0" eaLnBrk="1" latinLnBrk="0" hangingPunct="1">
              <a:lnSpc>
                <a:spcPct val="110000"/>
              </a:lnSpc>
              <a:spcBef>
                <a:spcPts val="0"/>
              </a:spcBef>
              <a:buFont typeface="Arial"/>
              <a:buNone/>
              <a:defRPr sz="1800" kern="1200">
                <a:solidFill>
                  <a:schemeClr val="tx1"/>
                </a:solidFill>
                <a:latin typeface="+mn-lt"/>
                <a:ea typeface="+mn-ea"/>
                <a:cs typeface="+mn-cs"/>
              </a:defRPr>
            </a:lvl1pPr>
            <a:lvl2pPr marL="1825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2pPr>
            <a:lvl3pPr marL="358775"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3pPr>
            <a:lvl4pPr marL="541338" indent="-184150"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4pPr>
            <a:lvl5pPr marL="7159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b="1" noProof="0" dirty="0">
                <a:solidFill>
                  <a:schemeClr val="accent1"/>
                </a:solidFill>
              </a:rPr>
              <a:t>2. </a:t>
            </a:r>
            <a:r>
              <a:rPr lang="en-US" noProof="0" dirty="0"/>
              <a:t>Each layout is available with a one-line and a two-line title </a:t>
            </a:r>
          </a:p>
        </p:txBody>
      </p:sp>
      <p:pic>
        <p:nvPicPr>
          <p:cNvPr id="48" name="Picture 47">
            <a:extLst>
              <a:ext uri="{FF2B5EF4-FFF2-40B4-BE49-F238E27FC236}">
                <a16:creationId xmlns:a16="http://schemas.microsoft.com/office/drawing/2014/main" id="{467C8830-1A37-4BF1-AD31-2ACDC7920D6B}"/>
              </a:ext>
            </a:extLst>
          </p:cNvPr>
          <p:cNvPicPr>
            <a:picLocks noChangeAspect="1"/>
          </p:cNvPicPr>
          <p:nvPr userDrawn="1"/>
        </p:nvPicPr>
        <p:blipFill>
          <a:blip r:embed="rId4"/>
          <a:stretch>
            <a:fillRect/>
          </a:stretch>
        </p:blipFill>
        <p:spPr>
          <a:xfrm>
            <a:off x="2215216" y="2011648"/>
            <a:ext cx="1838840" cy="1035880"/>
          </a:xfrm>
          <a:prstGeom prst="rect">
            <a:avLst/>
          </a:prstGeom>
          <a:noFill/>
          <a:ln>
            <a:solidFill>
              <a:schemeClr val="bg1">
                <a:lumMod val="85000"/>
              </a:schemeClr>
            </a:solidFill>
          </a:ln>
          <a:effectLst/>
        </p:spPr>
      </p:pic>
      <p:pic>
        <p:nvPicPr>
          <p:cNvPr id="49" name="Picture 48">
            <a:extLst>
              <a:ext uri="{FF2B5EF4-FFF2-40B4-BE49-F238E27FC236}">
                <a16:creationId xmlns:a16="http://schemas.microsoft.com/office/drawing/2014/main" id="{A5CAD0D7-E535-4389-BB2A-7B57A67D12FA}"/>
              </a:ext>
            </a:extLst>
          </p:cNvPr>
          <p:cNvPicPr>
            <a:picLocks noChangeAspect="1"/>
          </p:cNvPicPr>
          <p:nvPr userDrawn="1"/>
        </p:nvPicPr>
        <p:blipFill>
          <a:blip r:embed="rId5"/>
          <a:stretch>
            <a:fillRect/>
          </a:stretch>
        </p:blipFill>
        <p:spPr>
          <a:xfrm>
            <a:off x="2920156" y="2334022"/>
            <a:ext cx="1838840" cy="1035880"/>
          </a:xfrm>
          <a:prstGeom prst="rect">
            <a:avLst/>
          </a:prstGeom>
          <a:noFill/>
          <a:ln>
            <a:solidFill>
              <a:schemeClr val="bg1">
                <a:lumMod val="85000"/>
              </a:schemeClr>
            </a:solidFill>
          </a:ln>
          <a:effectLst/>
        </p:spPr>
      </p:pic>
      <p:cxnSp>
        <p:nvCxnSpPr>
          <p:cNvPr id="55" name="Straight Arrow Connector 54">
            <a:extLst>
              <a:ext uri="{FF2B5EF4-FFF2-40B4-BE49-F238E27FC236}">
                <a16:creationId xmlns:a16="http://schemas.microsoft.com/office/drawing/2014/main" id="{08E38884-ACBD-48E7-9E19-EB9C455193DB}"/>
              </a:ext>
            </a:extLst>
          </p:cNvPr>
          <p:cNvCxnSpPr>
            <a:cxnSpLocks/>
          </p:cNvCxnSpPr>
          <p:nvPr userDrawn="1"/>
        </p:nvCxnSpPr>
        <p:spPr>
          <a:xfrm>
            <a:off x="4221480" y="1506806"/>
            <a:ext cx="1057751" cy="0"/>
          </a:xfrm>
          <a:prstGeom prst="straightConnector1">
            <a:avLst/>
          </a:prstGeom>
          <a:ln w="15875" cap="flat">
            <a:miter lim="800000"/>
            <a:tailEnd type="triangle"/>
          </a:ln>
          <a:effectLst/>
        </p:spPr>
        <p:style>
          <a:lnRef idx="2">
            <a:schemeClr val="accent1"/>
          </a:lnRef>
          <a:fillRef idx="0">
            <a:schemeClr val="accent1"/>
          </a:fillRef>
          <a:effectRef idx="1">
            <a:schemeClr val="accent1"/>
          </a:effectRef>
          <a:fontRef idx="minor">
            <a:schemeClr val="tx1"/>
          </a:fontRef>
        </p:style>
      </p:cxnSp>
      <p:sp>
        <p:nvSpPr>
          <p:cNvPr id="58" name="Text Placeholder 3">
            <a:extLst>
              <a:ext uri="{FF2B5EF4-FFF2-40B4-BE49-F238E27FC236}">
                <a16:creationId xmlns:a16="http://schemas.microsoft.com/office/drawing/2014/main" id="{D56E35AE-42F1-4A25-A593-4C292F750B89}"/>
              </a:ext>
            </a:extLst>
          </p:cNvPr>
          <p:cNvSpPr txBox="1">
            <a:spLocks/>
          </p:cNvSpPr>
          <p:nvPr userDrawn="1"/>
        </p:nvSpPr>
        <p:spPr>
          <a:xfrm>
            <a:off x="431799" y="1023938"/>
            <a:ext cx="4365442" cy="609398"/>
          </a:xfrm>
          <a:prstGeom prst="rect">
            <a:avLst/>
          </a:prstGeom>
        </p:spPr>
        <p:txBody>
          <a:bodyPr vert="horz" wrap="square" lIns="0" tIns="0" rIns="0" bIns="0" rtlCol="0">
            <a:spAutoFit/>
          </a:bodyPr>
          <a:lstStyle>
            <a:lvl1pPr marL="0" indent="0" algn="l" defTabSz="457189" rtl="0" eaLnBrk="1" latinLnBrk="0" hangingPunct="1">
              <a:lnSpc>
                <a:spcPct val="110000"/>
              </a:lnSpc>
              <a:spcBef>
                <a:spcPts val="0"/>
              </a:spcBef>
              <a:buFont typeface="Arial"/>
              <a:buNone/>
              <a:defRPr sz="1800" kern="1200">
                <a:solidFill>
                  <a:schemeClr val="tx1"/>
                </a:solidFill>
                <a:latin typeface="+mn-lt"/>
                <a:ea typeface="+mn-ea"/>
                <a:cs typeface="+mn-cs"/>
              </a:defRPr>
            </a:lvl1pPr>
            <a:lvl2pPr marL="1825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2pPr>
            <a:lvl3pPr marL="358775"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3pPr>
            <a:lvl4pPr marL="541338" indent="-184150"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4pPr>
            <a:lvl5pPr marL="7159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b="1" noProof="0" dirty="0">
                <a:solidFill>
                  <a:schemeClr val="accent1"/>
                </a:solidFill>
              </a:rPr>
              <a:t>1. </a:t>
            </a:r>
            <a:r>
              <a:rPr lang="en-US" noProof="0" dirty="0"/>
              <a:t>You can select which layout you like to use </a:t>
            </a:r>
            <a:br>
              <a:rPr lang="en-US" noProof="0" dirty="0"/>
            </a:br>
            <a:r>
              <a:rPr lang="en-US" noProof="0" dirty="0"/>
              <a:t>by right click on a slide in the left bar*</a:t>
            </a:r>
          </a:p>
        </p:txBody>
      </p:sp>
      <p:sp>
        <p:nvSpPr>
          <p:cNvPr id="11" name="Text Placeholder 3">
            <a:extLst>
              <a:ext uri="{FF2B5EF4-FFF2-40B4-BE49-F238E27FC236}">
                <a16:creationId xmlns:a16="http://schemas.microsoft.com/office/drawing/2014/main" id="{2FF5ACE6-CE45-4522-A1CB-022AA44A2C4B}"/>
              </a:ext>
            </a:extLst>
          </p:cNvPr>
          <p:cNvSpPr txBox="1">
            <a:spLocks/>
          </p:cNvSpPr>
          <p:nvPr userDrawn="1"/>
        </p:nvSpPr>
        <p:spPr>
          <a:xfrm>
            <a:off x="6667500" y="3894373"/>
            <a:ext cx="1606550" cy="710964"/>
          </a:xfrm>
          <a:prstGeom prst="rect">
            <a:avLst/>
          </a:prstGeom>
        </p:spPr>
        <p:txBody>
          <a:bodyPr vert="horz" wrap="square" lIns="0" tIns="0" rIns="0" bIns="0" rtlCol="0">
            <a:spAutoFit/>
          </a:bodyPr>
          <a:lstStyle>
            <a:lvl1pPr marL="0" indent="0" algn="l" defTabSz="457189" rtl="0" eaLnBrk="1" latinLnBrk="0" hangingPunct="1">
              <a:lnSpc>
                <a:spcPct val="110000"/>
              </a:lnSpc>
              <a:spcBef>
                <a:spcPts val="0"/>
              </a:spcBef>
              <a:buFont typeface="Arial"/>
              <a:buNone/>
              <a:defRPr sz="1800" kern="1200">
                <a:solidFill>
                  <a:schemeClr val="tx1"/>
                </a:solidFill>
                <a:latin typeface="+mn-lt"/>
                <a:ea typeface="+mn-ea"/>
                <a:cs typeface="+mn-cs"/>
              </a:defRPr>
            </a:lvl1pPr>
            <a:lvl2pPr marL="1825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2pPr>
            <a:lvl3pPr marL="358775"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3pPr>
            <a:lvl4pPr marL="541338" indent="-184150"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4pPr>
            <a:lvl5pPr marL="7159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noProof="0" dirty="0">
                <a:solidFill>
                  <a:schemeClr val="accent1"/>
                </a:solidFill>
              </a:rPr>
              <a:t>*</a:t>
            </a:r>
            <a:r>
              <a:rPr lang="en-US" sz="1400" b="0" noProof="0" dirty="0">
                <a:solidFill>
                  <a:schemeClr val="tx1"/>
                </a:solidFill>
                <a:latin typeface="+mn-lt"/>
              </a:rPr>
              <a:t>The cover Slides are not meant to be used with a Title</a:t>
            </a:r>
          </a:p>
        </p:txBody>
      </p:sp>
      <p:pic>
        <p:nvPicPr>
          <p:cNvPr id="4" name="Picture 3">
            <a:extLst>
              <a:ext uri="{FF2B5EF4-FFF2-40B4-BE49-F238E27FC236}">
                <a16:creationId xmlns:a16="http://schemas.microsoft.com/office/drawing/2014/main" id="{A3F86C2C-835B-4928-BB36-301665C71101}"/>
              </a:ext>
            </a:extLst>
          </p:cNvPr>
          <p:cNvPicPr>
            <a:picLocks noChangeAspect="1"/>
          </p:cNvPicPr>
          <p:nvPr userDrawn="1"/>
        </p:nvPicPr>
        <p:blipFill>
          <a:blip r:embed="rId6"/>
          <a:stretch>
            <a:fillRect/>
          </a:stretch>
        </p:blipFill>
        <p:spPr>
          <a:xfrm>
            <a:off x="5925753" y="3863748"/>
            <a:ext cx="633863" cy="741589"/>
          </a:xfrm>
          <a:prstGeom prst="rect">
            <a:avLst/>
          </a:prstGeom>
        </p:spPr>
      </p:pic>
    </p:spTree>
    <p:extLst>
      <p:ext uri="{BB962C8B-B14F-4D97-AF65-F5344CB8AC3E}">
        <p14:creationId xmlns:p14="http://schemas.microsoft.com/office/powerpoint/2010/main" val="565587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How to use this mas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4326"/>
            <a:ext cx="5285806" cy="454193"/>
          </a:xfrm>
          <a:prstGeom prst="rect">
            <a:avLst/>
          </a:prstGeom>
        </p:spPr>
        <p:txBody>
          <a:bodyPr wrap="none" bIns="18000"/>
          <a:lstStyle>
            <a:lvl1pPr>
              <a:defRPr>
                <a:solidFill>
                  <a:schemeClr val="accent1"/>
                </a:solidFill>
              </a:defRPr>
            </a:lvl1pPr>
          </a:lstStyle>
          <a:p>
            <a:pPr lvl="0"/>
            <a:r>
              <a:rPr lang="en-US" noProof="0" dirty="0"/>
              <a:t>How to use this master 2/2</a:t>
            </a:r>
          </a:p>
        </p:txBody>
      </p:sp>
      <p:pic>
        <p:nvPicPr>
          <p:cNvPr id="16" name="Picture 15">
            <a:extLst>
              <a:ext uri="{FF2B5EF4-FFF2-40B4-BE49-F238E27FC236}">
                <a16:creationId xmlns:a16="http://schemas.microsoft.com/office/drawing/2014/main" id="{63090F0B-4674-498B-AAAE-669ED33973B6}"/>
              </a:ext>
            </a:extLst>
          </p:cNvPr>
          <p:cNvPicPr>
            <a:picLocks noChangeAspect="1"/>
          </p:cNvPicPr>
          <p:nvPr userDrawn="1"/>
        </p:nvPicPr>
        <p:blipFill rotWithShape="1">
          <a:blip r:embed="rId2"/>
          <a:srcRect l="-2643" r="-2643"/>
          <a:stretch/>
        </p:blipFill>
        <p:spPr>
          <a:xfrm>
            <a:off x="4572000" y="1023937"/>
            <a:ext cx="4240877" cy="686679"/>
          </a:xfrm>
          <a:prstGeom prst="rect">
            <a:avLst/>
          </a:prstGeom>
        </p:spPr>
      </p:pic>
      <p:sp>
        <p:nvSpPr>
          <p:cNvPr id="18" name="Oval 17">
            <a:extLst>
              <a:ext uri="{FF2B5EF4-FFF2-40B4-BE49-F238E27FC236}">
                <a16:creationId xmlns:a16="http://schemas.microsoft.com/office/drawing/2014/main" id="{EC39F601-9AE0-4438-9116-35837E6665C6}"/>
              </a:ext>
            </a:extLst>
          </p:cNvPr>
          <p:cNvSpPr/>
          <p:nvPr userDrawn="1"/>
        </p:nvSpPr>
        <p:spPr>
          <a:xfrm>
            <a:off x="8145702" y="1545779"/>
            <a:ext cx="188944" cy="188944"/>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p>
        </p:txBody>
      </p:sp>
      <p:sp>
        <p:nvSpPr>
          <p:cNvPr id="19" name="Oval 18">
            <a:extLst>
              <a:ext uri="{FF2B5EF4-FFF2-40B4-BE49-F238E27FC236}">
                <a16:creationId xmlns:a16="http://schemas.microsoft.com/office/drawing/2014/main" id="{39CBB024-825B-4CB3-AC74-17CAFC57EF66}"/>
              </a:ext>
            </a:extLst>
          </p:cNvPr>
          <p:cNvSpPr/>
          <p:nvPr userDrawn="1"/>
        </p:nvSpPr>
        <p:spPr>
          <a:xfrm>
            <a:off x="4644722" y="924748"/>
            <a:ext cx="335722" cy="335723"/>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p>
        </p:txBody>
      </p:sp>
      <p:sp>
        <p:nvSpPr>
          <p:cNvPr id="20" name="Text Placeholder 3">
            <a:extLst>
              <a:ext uri="{FF2B5EF4-FFF2-40B4-BE49-F238E27FC236}">
                <a16:creationId xmlns:a16="http://schemas.microsoft.com/office/drawing/2014/main" id="{ECB5C7AD-097C-4D9C-8467-9305B7A1FBAC}"/>
              </a:ext>
            </a:extLst>
          </p:cNvPr>
          <p:cNvSpPr txBox="1">
            <a:spLocks/>
          </p:cNvSpPr>
          <p:nvPr userDrawn="1"/>
        </p:nvSpPr>
        <p:spPr>
          <a:xfrm>
            <a:off x="431799" y="1023938"/>
            <a:ext cx="4319966" cy="609398"/>
          </a:xfrm>
          <a:prstGeom prst="rect">
            <a:avLst/>
          </a:prstGeom>
        </p:spPr>
        <p:txBody>
          <a:bodyPr vert="horz" wrap="square" lIns="0" tIns="0" rIns="0" bIns="0" rtlCol="0">
            <a:spAutoFit/>
          </a:bodyPr>
          <a:lstStyle>
            <a:lvl1pPr marL="0" indent="0" algn="l" defTabSz="457189" rtl="0" eaLnBrk="1" latinLnBrk="0" hangingPunct="1">
              <a:lnSpc>
                <a:spcPct val="110000"/>
              </a:lnSpc>
              <a:spcBef>
                <a:spcPts val="0"/>
              </a:spcBef>
              <a:buFont typeface="Arial"/>
              <a:buNone/>
              <a:defRPr sz="1800" kern="1200">
                <a:solidFill>
                  <a:schemeClr val="tx1"/>
                </a:solidFill>
                <a:latin typeface="+mn-lt"/>
                <a:ea typeface="+mn-ea"/>
                <a:cs typeface="+mn-cs"/>
              </a:defRPr>
            </a:lvl1pPr>
            <a:lvl2pPr marL="1825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2pPr>
            <a:lvl3pPr marL="358775"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3pPr>
            <a:lvl4pPr marL="541338" indent="-184150"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4pPr>
            <a:lvl5pPr marL="7159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b="1" noProof="0" dirty="0">
                <a:solidFill>
                  <a:schemeClr val="accent1"/>
                </a:solidFill>
              </a:rPr>
              <a:t>4. </a:t>
            </a:r>
            <a:r>
              <a:rPr lang="en-US" noProof="0" dirty="0"/>
              <a:t>To fit a Logo inside it’s placeholder click “Picture Format” &gt; “Crop” &gt; “Fit”</a:t>
            </a:r>
          </a:p>
        </p:txBody>
      </p:sp>
      <p:sp>
        <p:nvSpPr>
          <p:cNvPr id="8" name="Text Placeholder 3">
            <a:extLst>
              <a:ext uri="{FF2B5EF4-FFF2-40B4-BE49-F238E27FC236}">
                <a16:creationId xmlns:a16="http://schemas.microsoft.com/office/drawing/2014/main" id="{6800609C-5B7E-40F0-82A1-84CEDB1663E0}"/>
              </a:ext>
            </a:extLst>
          </p:cNvPr>
          <p:cNvSpPr txBox="1">
            <a:spLocks/>
          </p:cNvSpPr>
          <p:nvPr userDrawn="1"/>
        </p:nvSpPr>
        <p:spPr>
          <a:xfrm>
            <a:off x="431799" y="2077552"/>
            <a:ext cx="4319966" cy="1218795"/>
          </a:xfrm>
          <a:prstGeom prst="rect">
            <a:avLst/>
          </a:prstGeom>
        </p:spPr>
        <p:txBody>
          <a:bodyPr vert="horz" wrap="square" lIns="0" tIns="0" rIns="0" bIns="0" rtlCol="0">
            <a:spAutoFit/>
          </a:bodyPr>
          <a:lstStyle>
            <a:lvl1pPr marL="0" indent="0" algn="l" defTabSz="457189" rtl="0" eaLnBrk="1" latinLnBrk="0" hangingPunct="1">
              <a:lnSpc>
                <a:spcPct val="110000"/>
              </a:lnSpc>
              <a:spcBef>
                <a:spcPts val="0"/>
              </a:spcBef>
              <a:buFont typeface="Arial"/>
              <a:buNone/>
              <a:defRPr sz="1800" kern="1200">
                <a:solidFill>
                  <a:schemeClr val="tx1"/>
                </a:solidFill>
                <a:latin typeface="+mn-lt"/>
                <a:ea typeface="+mn-ea"/>
                <a:cs typeface="+mn-cs"/>
              </a:defRPr>
            </a:lvl1pPr>
            <a:lvl2pPr marL="1825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2pPr>
            <a:lvl3pPr marL="358775"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3pPr>
            <a:lvl4pPr marL="541338" indent="-184150"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4pPr>
            <a:lvl5pPr marL="7159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b="1" noProof="0" dirty="0">
                <a:solidFill>
                  <a:schemeClr val="accent1"/>
                </a:solidFill>
              </a:rPr>
              <a:t>5. </a:t>
            </a:r>
            <a:r>
              <a:rPr lang="en-US" noProof="0" dirty="0"/>
              <a:t>If you need a Textbox with bullets, please use the Textboxes on the corresponding layouts. New Textboxes are not formatted correctly </a:t>
            </a:r>
          </a:p>
        </p:txBody>
      </p:sp>
      <p:cxnSp>
        <p:nvCxnSpPr>
          <p:cNvPr id="5" name="Connector: Elbow 4">
            <a:extLst>
              <a:ext uri="{FF2B5EF4-FFF2-40B4-BE49-F238E27FC236}">
                <a16:creationId xmlns:a16="http://schemas.microsoft.com/office/drawing/2014/main" id="{097ADD59-DA79-4DC0-9560-A3F8B855DF82}"/>
              </a:ext>
            </a:extLst>
          </p:cNvPr>
          <p:cNvCxnSpPr>
            <a:endCxn id="18" idx="0"/>
          </p:cNvCxnSpPr>
          <p:nvPr userDrawn="1"/>
        </p:nvCxnSpPr>
        <p:spPr>
          <a:xfrm>
            <a:off x="3795386" y="1443625"/>
            <a:ext cx="4444788" cy="102154"/>
          </a:xfrm>
          <a:prstGeom prst="bentConnector2">
            <a:avLst/>
          </a:prstGeom>
          <a:ln w="15875" cap="flat">
            <a:miter lim="800000"/>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5BD9BC93-7276-40C0-85DC-6F369CF16FBB}"/>
              </a:ext>
            </a:extLst>
          </p:cNvPr>
          <p:cNvPicPr>
            <a:picLocks noChangeAspect="1"/>
          </p:cNvPicPr>
          <p:nvPr userDrawn="1"/>
        </p:nvPicPr>
        <p:blipFill>
          <a:blip r:embed="rId3"/>
          <a:stretch>
            <a:fillRect/>
          </a:stretch>
        </p:blipFill>
        <p:spPr>
          <a:xfrm>
            <a:off x="1585863" y="3106668"/>
            <a:ext cx="5250894" cy="1012894"/>
          </a:xfrm>
          <a:prstGeom prst="rect">
            <a:avLst/>
          </a:prstGeom>
        </p:spPr>
      </p:pic>
    </p:spTree>
    <p:extLst>
      <p:ext uri="{BB962C8B-B14F-4D97-AF65-F5344CB8AC3E}">
        <p14:creationId xmlns:p14="http://schemas.microsoft.com/office/powerpoint/2010/main" val="55707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big one 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p>
            <a:r>
              <a:rPr lang="en-US" noProof="0"/>
              <a:t>Click to add title</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Tree>
    <p:extLst>
      <p:ext uri="{BB962C8B-B14F-4D97-AF65-F5344CB8AC3E}">
        <p14:creationId xmlns:p14="http://schemas.microsoft.com/office/powerpoint/2010/main" val="42776743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773980"/>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small two lin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65400"/>
            <a:ext cx="2561599" cy="623119"/>
          </a:xfrm>
          <a:prstGeom prst="rect">
            <a:avLst/>
          </a:prstGeom>
        </p:spPr>
        <p:txBody>
          <a:bodyPr wrap="none" bIns="0"/>
          <a:lstStyle>
            <a:lvl1pPr>
              <a:lnSpc>
                <a:spcPts val="2400"/>
              </a:lnSpc>
              <a:defRPr sz="2400"/>
            </a:lvl1pPr>
          </a:lstStyle>
          <a:p>
            <a:r>
              <a:rPr lang="en-US" noProof="0"/>
              <a:t>Click to add title</a:t>
            </a:r>
            <a:br>
              <a:rPr lang="en-US" noProof="0"/>
            </a:br>
            <a:r>
              <a:rPr lang="en-US" noProof="0"/>
              <a:t>small — two rows</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Tree>
    <p:extLst>
      <p:ext uri="{BB962C8B-B14F-4D97-AF65-F5344CB8AC3E}">
        <p14:creationId xmlns:p14="http://schemas.microsoft.com/office/powerpoint/2010/main" val="2140095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colore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DD91D3-AAB3-4413-BD24-9D27117F4888}"/>
              </a:ext>
            </a:extLst>
          </p:cNvPr>
          <p:cNvPicPr>
            <a:picLocks noChangeAspect="1"/>
          </p:cNvPicPr>
          <p:nvPr userDrawn="1"/>
        </p:nvPicPr>
        <p:blipFill rotWithShape="1">
          <a:blip r:embed="rId2"/>
          <a:srcRect t="9182" b="9182"/>
          <a:stretch/>
        </p:blipFill>
        <p:spPr>
          <a:xfrm>
            <a:off x="0" y="0"/>
            <a:ext cx="9144000" cy="5145023"/>
          </a:xfrm>
          <a:prstGeom prst="rect">
            <a:avLst/>
          </a:prstGeom>
        </p:spPr>
      </p:pic>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767180"/>
            <a:ext cx="2430152" cy="2326500"/>
          </a:xfrm>
          <a:prstGeom prst="rect">
            <a:avLst/>
          </a:prstGeom>
          <a:noFill/>
          <a:effectLst/>
        </p:spPr>
        <p:txBody>
          <a:bodyPr wrap="none" bIns="0">
            <a:noAutofit/>
          </a:bodyPr>
          <a:lstStyle>
            <a:lvl1pPr>
              <a:lnSpc>
                <a:spcPct val="100000"/>
              </a:lnSpc>
              <a:defRPr sz="15000">
                <a:solidFill>
                  <a:schemeClr val="bg1"/>
                </a:solidFill>
              </a:defRPr>
            </a:lvl1pPr>
          </a:lstStyle>
          <a:p>
            <a:r>
              <a:rPr lang="en-US" noProof="0"/>
              <a:t>##</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3155028" y="2337390"/>
            <a:ext cx="5557171" cy="288669"/>
          </a:xfrm>
          <a:prstGeom prst="rect">
            <a:avLst/>
          </a:prstGeom>
        </p:spPr>
        <p:txBody>
          <a:bodyPr wrap="square" anchor="b">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9" name="Gruppieren 8">
            <a:extLst>
              <a:ext uri="{FF2B5EF4-FFF2-40B4-BE49-F238E27FC236}">
                <a16:creationId xmlns:a16="http://schemas.microsoft.com/office/drawing/2014/main" id="{162BE845-59EC-4C2C-86E4-372E8C78F026}"/>
              </a:ext>
            </a:extLst>
          </p:cNvPr>
          <p:cNvGrpSpPr/>
          <p:nvPr userDrawn="1"/>
        </p:nvGrpSpPr>
        <p:grpSpPr>
          <a:xfrm>
            <a:off x="8007839" y="4667964"/>
            <a:ext cx="704361" cy="287220"/>
            <a:chOff x="8007839" y="4667964"/>
            <a:chExt cx="704361" cy="287220"/>
          </a:xfrm>
          <a:solidFill>
            <a:schemeClr val="bg1"/>
          </a:solidFill>
        </p:grpSpPr>
        <p:sp>
          <p:nvSpPr>
            <p:cNvPr id="10" name="Freihandform: Form 9">
              <a:extLst>
                <a:ext uri="{FF2B5EF4-FFF2-40B4-BE49-F238E27FC236}">
                  <a16:creationId xmlns:a16="http://schemas.microsoft.com/office/drawing/2014/main" id="{61D769DE-F866-4398-AE6E-87064B7EC4E7}"/>
                </a:ext>
              </a:extLst>
            </p:cNvPr>
            <p:cNvSpPr/>
            <p:nvPr/>
          </p:nvSpPr>
          <p:spPr>
            <a:xfrm>
              <a:off x="8179337" y="4725886"/>
              <a:ext cx="135368" cy="145739"/>
            </a:xfrm>
            <a:custGeom>
              <a:avLst/>
              <a:gdLst>
                <a:gd name="connsiteX0" fmla="*/ 39369 w 180129"/>
                <a:gd name="connsiteY0" fmla="*/ 78085 h 193930"/>
                <a:gd name="connsiteX1" fmla="*/ 140964 w 180129"/>
                <a:gd name="connsiteY1" fmla="*/ 78085 h 193930"/>
                <a:gd name="connsiteX2" fmla="*/ 126078 w 180129"/>
                <a:gd name="connsiteY2" fmla="*/ 45524 h 193930"/>
                <a:gd name="connsiteX3" fmla="*/ 91092 w 180129"/>
                <a:gd name="connsiteY3" fmla="*/ 33799 h 193930"/>
                <a:gd name="connsiteX4" fmla="*/ 55931 w 180129"/>
                <a:gd name="connsiteY4" fmla="*/ 45524 h 193930"/>
                <a:gd name="connsiteX5" fmla="*/ 39369 w 180129"/>
                <a:gd name="connsiteY5" fmla="*/ 78085 h 193930"/>
                <a:gd name="connsiteX6" fmla="*/ 92967 w 180129"/>
                <a:gd name="connsiteY6" fmla="*/ 193803 h 193930"/>
                <a:gd name="connsiteX7" fmla="*/ 44207 w 180129"/>
                <a:gd name="connsiteY7" fmla="*/ 182091 h 193930"/>
                <a:gd name="connsiteX8" fmla="*/ 11659 w 180129"/>
                <a:gd name="connsiteY8" fmla="*/ 148968 h 193930"/>
                <a:gd name="connsiteX9" fmla="*/ -65 w 180129"/>
                <a:gd name="connsiteY9" fmla="*/ 99283 h 193930"/>
                <a:gd name="connsiteX10" fmla="*/ -65 w 180129"/>
                <a:gd name="connsiteY10" fmla="*/ 94821 h 193930"/>
                <a:gd name="connsiteX11" fmla="*/ 11458 w 180129"/>
                <a:gd name="connsiteY11" fmla="*/ 44774 h 193930"/>
                <a:gd name="connsiteX12" fmla="*/ 43617 w 180129"/>
                <a:gd name="connsiteY12" fmla="*/ 11650 h 193930"/>
                <a:gd name="connsiteX13" fmla="*/ 91427 w 180129"/>
                <a:gd name="connsiteY13" fmla="*/ -61 h 193930"/>
                <a:gd name="connsiteX14" fmla="*/ 137762 w 180129"/>
                <a:gd name="connsiteY14" fmla="*/ 11650 h 193930"/>
                <a:gd name="connsiteX15" fmla="*/ 168835 w 180129"/>
                <a:gd name="connsiteY15" fmla="*/ 44224 h 193930"/>
                <a:gd name="connsiteX16" fmla="*/ 180064 w 180129"/>
                <a:gd name="connsiteY16" fmla="*/ 93039 h 193930"/>
                <a:gd name="connsiteX17" fmla="*/ 180064 w 180129"/>
                <a:gd name="connsiteY17" fmla="*/ 107537 h 193930"/>
                <a:gd name="connsiteX18" fmla="*/ 39034 w 180129"/>
                <a:gd name="connsiteY18" fmla="*/ 107537 h 193930"/>
                <a:gd name="connsiteX19" fmla="*/ 55234 w 180129"/>
                <a:gd name="connsiteY19" fmla="*/ 146060 h 193930"/>
                <a:gd name="connsiteX20" fmla="*/ 93745 w 180129"/>
                <a:gd name="connsiteY20" fmla="*/ 160384 h 193930"/>
                <a:gd name="connsiteX21" fmla="*/ 126305 w 180129"/>
                <a:gd name="connsiteY21" fmla="*/ 150710 h 193930"/>
                <a:gd name="connsiteX22" fmla="*/ 143229 w 180129"/>
                <a:gd name="connsiteY22" fmla="*/ 128386 h 193930"/>
                <a:gd name="connsiteX23" fmla="*/ 174865 w 180129"/>
                <a:gd name="connsiteY23" fmla="*/ 144761 h 193930"/>
                <a:gd name="connsiteX24" fmla="*/ 159791 w 180129"/>
                <a:gd name="connsiteY24" fmla="*/ 166709 h 193930"/>
                <a:gd name="connsiteX25" fmla="*/ 133930 w 180129"/>
                <a:gd name="connsiteY25" fmla="*/ 186058 h 193930"/>
                <a:gd name="connsiteX26" fmla="*/ 93008 w 180129"/>
                <a:gd name="connsiteY26" fmla="*/ 193870 h 19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0129" h="193930">
                  <a:moveTo>
                    <a:pt x="39369" y="78085"/>
                  </a:moveTo>
                  <a:lnTo>
                    <a:pt x="140964" y="78085"/>
                  </a:lnTo>
                  <a:cubicBezTo>
                    <a:pt x="139973" y="64185"/>
                    <a:pt x="135011" y="53332"/>
                    <a:pt x="126078" y="45524"/>
                  </a:cubicBezTo>
                  <a:cubicBezTo>
                    <a:pt x="117144" y="37716"/>
                    <a:pt x="105483" y="33809"/>
                    <a:pt x="91092" y="33799"/>
                  </a:cubicBezTo>
                  <a:cubicBezTo>
                    <a:pt x="76710" y="33799"/>
                    <a:pt x="64989" y="37708"/>
                    <a:pt x="55931" y="45524"/>
                  </a:cubicBezTo>
                  <a:cubicBezTo>
                    <a:pt x="46873" y="53340"/>
                    <a:pt x="41353" y="64193"/>
                    <a:pt x="39369" y="78085"/>
                  </a:cubicBezTo>
                  <a:moveTo>
                    <a:pt x="92967" y="193803"/>
                  </a:moveTo>
                  <a:cubicBezTo>
                    <a:pt x="74360" y="193803"/>
                    <a:pt x="58106" y="189899"/>
                    <a:pt x="44207" y="182091"/>
                  </a:cubicBezTo>
                  <a:cubicBezTo>
                    <a:pt x="30424" y="174376"/>
                    <a:pt x="19131" y="162885"/>
                    <a:pt x="11659" y="148968"/>
                  </a:cubicBezTo>
                  <a:cubicBezTo>
                    <a:pt x="3851" y="134675"/>
                    <a:pt x="-56" y="118113"/>
                    <a:pt x="-65" y="99283"/>
                  </a:cubicBezTo>
                  <a:lnTo>
                    <a:pt x="-65" y="94821"/>
                  </a:lnTo>
                  <a:cubicBezTo>
                    <a:pt x="-65" y="75730"/>
                    <a:pt x="3776" y="59048"/>
                    <a:pt x="11458" y="44774"/>
                  </a:cubicBezTo>
                  <a:cubicBezTo>
                    <a:pt x="18788" y="30882"/>
                    <a:pt x="29948" y="19387"/>
                    <a:pt x="43617" y="11650"/>
                  </a:cubicBezTo>
                  <a:cubicBezTo>
                    <a:pt x="57374" y="3842"/>
                    <a:pt x="73310" y="-61"/>
                    <a:pt x="91427" y="-61"/>
                  </a:cubicBezTo>
                  <a:cubicBezTo>
                    <a:pt x="109043" y="-61"/>
                    <a:pt x="124487" y="3842"/>
                    <a:pt x="137762" y="11650"/>
                  </a:cubicBezTo>
                  <a:cubicBezTo>
                    <a:pt x="150955" y="19398"/>
                    <a:pt x="161719" y="30680"/>
                    <a:pt x="168835" y="44224"/>
                  </a:cubicBezTo>
                  <a:cubicBezTo>
                    <a:pt x="176322" y="58124"/>
                    <a:pt x="180064" y="74396"/>
                    <a:pt x="180064" y="93039"/>
                  </a:cubicBezTo>
                  <a:lnTo>
                    <a:pt x="180064" y="107537"/>
                  </a:lnTo>
                  <a:lnTo>
                    <a:pt x="39034" y="107537"/>
                  </a:lnTo>
                  <a:cubicBezTo>
                    <a:pt x="39534" y="123670"/>
                    <a:pt x="44934" y="136510"/>
                    <a:pt x="55234" y="146060"/>
                  </a:cubicBezTo>
                  <a:cubicBezTo>
                    <a:pt x="65535" y="155610"/>
                    <a:pt x="78371" y="160384"/>
                    <a:pt x="93745" y="160384"/>
                  </a:cubicBezTo>
                  <a:cubicBezTo>
                    <a:pt x="108126" y="160384"/>
                    <a:pt x="118980" y="157159"/>
                    <a:pt x="126305" y="150710"/>
                  </a:cubicBezTo>
                  <a:cubicBezTo>
                    <a:pt x="133427" y="144517"/>
                    <a:pt x="139190" y="136916"/>
                    <a:pt x="143229" y="128386"/>
                  </a:cubicBezTo>
                  <a:lnTo>
                    <a:pt x="174865" y="144761"/>
                  </a:lnTo>
                  <a:cubicBezTo>
                    <a:pt x="170739" y="152655"/>
                    <a:pt x="165677" y="160024"/>
                    <a:pt x="159791" y="166709"/>
                  </a:cubicBezTo>
                  <a:cubicBezTo>
                    <a:pt x="152593" y="174868"/>
                    <a:pt x="143789" y="181455"/>
                    <a:pt x="133930" y="186058"/>
                  </a:cubicBezTo>
                  <a:cubicBezTo>
                    <a:pt x="123264" y="191266"/>
                    <a:pt x="109623" y="193870"/>
                    <a:pt x="93008" y="193870"/>
                  </a:cubicBezTo>
                </a:path>
              </a:pathLst>
            </a:custGeom>
            <a:grpFill/>
            <a:ln w="1335" cap="flat">
              <a:noFill/>
              <a:prstDash val="solid"/>
              <a:miter/>
            </a:ln>
          </p:spPr>
          <p:txBody>
            <a:bodyPr rtlCol="0" anchor="ctr"/>
            <a:lstStyle/>
            <a:p>
              <a:endParaRPr lang="en-US" noProof="0"/>
            </a:p>
          </p:txBody>
        </p:sp>
        <p:sp>
          <p:nvSpPr>
            <p:cNvPr id="11" name="Freihandform: Form 10">
              <a:extLst>
                <a:ext uri="{FF2B5EF4-FFF2-40B4-BE49-F238E27FC236}">
                  <a16:creationId xmlns:a16="http://schemas.microsoft.com/office/drawing/2014/main" id="{4C009257-157A-4F70-BCF6-C5F0C8023951}"/>
                </a:ext>
              </a:extLst>
            </p:cNvPr>
            <p:cNvSpPr/>
            <p:nvPr/>
          </p:nvSpPr>
          <p:spPr>
            <a:xfrm>
              <a:off x="8334392" y="4671912"/>
              <a:ext cx="377808" cy="195746"/>
            </a:xfrm>
            <a:custGeom>
              <a:avLst/>
              <a:gdLst>
                <a:gd name="connsiteX0" fmla="*/ 427189 w 502735"/>
                <a:gd name="connsiteY0" fmla="*/ 0 h 260472"/>
                <a:gd name="connsiteX1" fmla="*/ 370268 w 502735"/>
                <a:gd name="connsiteY1" fmla="*/ 233687 h 260472"/>
                <a:gd name="connsiteX2" fmla="*/ 364306 w 502735"/>
                <a:gd name="connsiteY2" fmla="*/ 233687 h 260472"/>
                <a:gd name="connsiteX3" fmla="*/ 307371 w 502735"/>
                <a:gd name="connsiteY3" fmla="*/ 0 h 260472"/>
                <a:gd name="connsiteX4" fmla="*/ 270898 w 502735"/>
                <a:gd name="connsiteY4" fmla="*/ 0 h 260472"/>
                <a:gd name="connsiteX5" fmla="*/ 231825 w 502735"/>
                <a:gd name="connsiteY5" fmla="*/ 0 h 260472"/>
                <a:gd name="connsiteX6" fmla="*/ 195365 w 502735"/>
                <a:gd name="connsiteY6" fmla="*/ 0 h 260472"/>
                <a:gd name="connsiteX7" fmla="*/ 138430 w 502735"/>
                <a:gd name="connsiteY7" fmla="*/ 233687 h 260472"/>
                <a:gd name="connsiteX8" fmla="*/ 132467 w 502735"/>
                <a:gd name="connsiteY8" fmla="*/ 233687 h 260472"/>
                <a:gd name="connsiteX9" fmla="*/ 75546 w 502735"/>
                <a:gd name="connsiteY9" fmla="*/ 0 h 260472"/>
                <a:gd name="connsiteX10" fmla="*/ 0 w 502735"/>
                <a:gd name="connsiteY10" fmla="*/ 0 h 260472"/>
                <a:gd name="connsiteX11" fmla="*/ 0 w 502735"/>
                <a:gd name="connsiteY11" fmla="*/ 260472 h 260472"/>
                <a:gd name="connsiteX12" fmla="*/ 39073 w 502735"/>
                <a:gd name="connsiteY12" fmla="*/ 260472 h 260472"/>
                <a:gd name="connsiteX13" fmla="*/ 39073 w 502735"/>
                <a:gd name="connsiteY13" fmla="*/ 28286 h 260472"/>
                <a:gd name="connsiteX14" fmla="*/ 45022 w 502735"/>
                <a:gd name="connsiteY14" fmla="*/ 28286 h 260472"/>
                <a:gd name="connsiteX15" fmla="*/ 101582 w 502735"/>
                <a:gd name="connsiteY15" fmla="*/ 260472 h 260472"/>
                <a:gd name="connsiteX16" fmla="*/ 169303 w 502735"/>
                <a:gd name="connsiteY16" fmla="*/ 260472 h 260472"/>
                <a:gd name="connsiteX17" fmla="*/ 225875 w 502735"/>
                <a:gd name="connsiteY17" fmla="*/ 28286 h 260472"/>
                <a:gd name="connsiteX18" fmla="*/ 231825 w 502735"/>
                <a:gd name="connsiteY18" fmla="*/ 28286 h 260472"/>
                <a:gd name="connsiteX19" fmla="*/ 231825 w 502735"/>
                <a:gd name="connsiteY19" fmla="*/ 260472 h 260472"/>
                <a:gd name="connsiteX20" fmla="*/ 231825 w 502735"/>
                <a:gd name="connsiteY20" fmla="*/ 260472 h 260472"/>
                <a:gd name="connsiteX21" fmla="*/ 270898 w 502735"/>
                <a:gd name="connsiteY21" fmla="*/ 260472 h 260472"/>
                <a:gd name="connsiteX22" fmla="*/ 270911 w 502735"/>
                <a:gd name="connsiteY22" fmla="*/ 260472 h 260472"/>
                <a:gd name="connsiteX23" fmla="*/ 270911 w 502735"/>
                <a:gd name="connsiteY23" fmla="*/ 28286 h 260472"/>
                <a:gd name="connsiteX24" fmla="*/ 276860 w 502735"/>
                <a:gd name="connsiteY24" fmla="*/ 28286 h 260472"/>
                <a:gd name="connsiteX25" fmla="*/ 333420 w 502735"/>
                <a:gd name="connsiteY25" fmla="*/ 260472 h 260472"/>
                <a:gd name="connsiteX26" fmla="*/ 401141 w 502735"/>
                <a:gd name="connsiteY26" fmla="*/ 260472 h 260472"/>
                <a:gd name="connsiteX27" fmla="*/ 457714 w 502735"/>
                <a:gd name="connsiteY27" fmla="*/ 28286 h 260472"/>
                <a:gd name="connsiteX28" fmla="*/ 463663 w 502735"/>
                <a:gd name="connsiteY28" fmla="*/ 28286 h 260472"/>
                <a:gd name="connsiteX29" fmla="*/ 463663 w 502735"/>
                <a:gd name="connsiteY29" fmla="*/ 260472 h 260472"/>
                <a:gd name="connsiteX30" fmla="*/ 502736 w 502735"/>
                <a:gd name="connsiteY30" fmla="*/ 260472 h 260472"/>
                <a:gd name="connsiteX31" fmla="*/ 502736 w 502735"/>
                <a:gd name="connsiteY31" fmla="*/ 0 h 260472"/>
                <a:gd name="connsiteX32" fmla="*/ 427189 w 502735"/>
                <a:gd name="connsiteY32" fmla="*/ 0 h 26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2735" h="260472">
                  <a:moveTo>
                    <a:pt x="427189" y="0"/>
                  </a:moveTo>
                  <a:lnTo>
                    <a:pt x="370268" y="233687"/>
                  </a:lnTo>
                  <a:lnTo>
                    <a:pt x="364306" y="233687"/>
                  </a:lnTo>
                  <a:lnTo>
                    <a:pt x="307371" y="0"/>
                  </a:lnTo>
                  <a:lnTo>
                    <a:pt x="270898" y="0"/>
                  </a:lnTo>
                  <a:lnTo>
                    <a:pt x="231825" y="0"/>
                  </a:lnTo>
                  <a:lnTo>
                    <a:pt x="195365" y="0"/>
                  </a:lnTo>
                  <a:lnTo>
                    <a:pt x="138430" y="233687"/>
                  </a:lnTo>
                  <a:lnTo>
                    <a:pt x="132467" y="233687"/>
                  </a:lnTo>
                  <a:lnTo>
                    <a:pt x="75546" y="0"/>
                  </a:lnTo>
                  <a:lnTo>
                    <a:pt x="0" y="0"/>
                  </a:lnTo>
                  <a:lnTo>
                    <a:pt x="0" y="260472"/>
                  </a:lnTo>
                  <a:lnTo>
                    <a:pt x="39073" y="260472"/>
                  </a:lnTo>
                  <a:lnTo>
                    <a:pt x="39073" y="28286"/>
                  </a:lnTo>
                  <a:lnTo>
                    <a:pt x="45022" y="28286"/>
                  </a:lnTo>
                  <a:lnTo>
                    <a:pt x="101582" y="260472"/>
                  </a:lnTo>
                  <a:lnTo>
                    <a:pt x="169303" y="260472"/>
                  </a:lnTo>
                  <a:lnTo>
                    <a:pt x="225875" y="28286"/>
                  </a:lnTo>
                  <a:lnTo>
                    <a:pt x="231825" y="28286"/>
                  </a:lnTo>
                  <a:lnTo>
                    <a:pt x="231825" y="260472"/>
                  </a:lnTo>
                  <a:lnTo>
                    <a:pt x="231825" y="260472"/>
                  </a:lnTo>
                  <a:lnTo>
                    <a:pt x="270898" y="260472"/>
                  </a:lnTo>
                  <a:lnTo>
                    <a:pt x="270911" y="260472"/>
                  </a:lnTo>
                  <a:lnTo>
                    <a:pt x="270911" y="28286"/>
                  </a:lnTo>
                  <a:lnTo>
                    <a:pt x="276860" y="28286"/>
                  </a:lnTo>
                  <a:lnTo>
                    <a:pt x="333420" y="260472"/>
                  </a:lnTo>
                  <a:lnTo>
                    <a:pt x="401141" y="260472"/>
                  </a:lnTo>
                  <a:lnTo>
                    <a:pt x="457714" y="28286"/>
                  </a:lnTo>
                  <a:lnTo>
                    <a:pt x="463663" y="28286"/>
                  </a:lnTo>
                  <a:lnTo>
                    <a:pt x="463663" y="260472"/>
                  </a:lnTo>
                  <a:lnTo>
                    <a:pt x="502736" y="260472"/>
                  </a:lnTo>
                  <a:lnTo>
                    <a:pt x="502736" y="0"/>
                  </a:lnTo>
                  <a:lnTo>
                    <a:pt x="427189" y="0"/>
                  </a:lnTo>
                  <a:close/>
                </a:path>
              </a:pathLst>
            </a:custGeom>
            <a:grpFill/>
            <a:ln w="1335" cap="flat">
              <a:noFill/>
              <a:prstDash val="solid"/>
              <a:miter/>
            </a:ln>
          </p:spPr>
          <p:txBody>
            <a:bodyPr rtlCol="0" anchor="ctr"/>
            <a:lstStyle/>
            <a:p>
              <a:endParaRPr lang="en-US" noProof="0"/>
            </a:p>
          </p:txBody>
        </p:sp>
        <p:sp>
          <p:nvSpPr>
            <p:cNvPr id="12" name="Freihandform: Form 11">
              <a:extLst>
                <a:ext uri="{FF2B5EF4-FFF2-40B4-BE49-F238E27FC236}">
                  <a16:creationId xmlns:a16="http://schemas.microsoft.com/office/drawing/2014/main" id="{5D322C28-3939-43A5-A01F-7F610C125AA0}"/>
                </a:ext>
              </a:extLst>
            </p:cNvPr>
            <p:cNvSpPr/>
            <p:nvPr/>
          </p:nvSpPr>
          <p:spPr>
            <a:xfrm>
              <a:off x="8007839" y="4933313"/>
              <a:ext cx="704351" cy="21871"/>
            </a:xfrm>
            <a:custGeom>
              <a:avLst/>
              <a:gdLst>
                <a:gd name="connsiteX0" fmla="*/ 0 w 937254"/>
                <a:gd name="connsiteY0" fmla="*/ 0 h 29103"/>
                <a:gd name="connsiteX1" fmla="*/ 937255 w 937254"/>
                <a:gd name="connsiteY1" fmla="*/ 0 h 29103"/>
                <a:gd name="connsiteX2" fmla="*/ 937255 w 937254"/>
                <a:gd name="connsiteY2" fmla="*/ 29104 h 29103"/>
                <a:gd name="connsiteX3" fmla="*/ 0 w 937254"/>
                <a:gd name="connsiteY3" fmla="*/ 29104 h 29103"/>
              </a:gdLst>
              <a:ahLst/>
              <a:cxnLst>
                <a:cxn ang="0">
                  <a:pos x="connsiteX0" y="connsiteY0"/>
                </a:cxn>
                <a:cxn ang="0">
                  <a:pos x="connsiteX1" y="connsiteY1"/>
                </a:cxn>
                <a:cxn ang="0">
                  <a:pos x="connsiteX2" y="connsiteY2"/>
                </a:cxn>
                <a:cxn ang="0">
                  <a:pos x="connsiteX3" y="connsiteY3"/>
                </a:cxn>
              </a:cxnLst>
              <a:rect l="l" t="t" r="r" b="b"/>
              <a:pathLst>
                <a:path w="937254" h="29103">
                  <a:moveTo>
                    <a:pt x="0" y="0"/>
                  </a:moveTo>
                  <a:lnTo>
                    <a:pt x="937255" y="0"/>
                  </a:lnTo>
                  <a:lnTo>
                    <a:pt x="937255" y="29104"/>
                  </a:lnTo>
                  <a:lnTo>
                    <a:pt x="0" y="29104"/>
                  </a:lnTo>
                  <a:close/>
                </a:path>
              </a:pathLst>
            </a:custGeom>
            <a:grpFill/>
            <a:ln w="1335" cap="flat">
              <a:noFill/>
              <a:prstDash val="solid"/>
              <a:miter/>
            </a:ln>
          </p:spPr>
          <p:txBody>
            <a:bodyPr rtlCol="0" anchor="ctr"/>
            <a:lstStyle/>
            <a:p>
              <a:endParaRPr lang="en-US" noProof="0"/>
            </a:p>
          </p:txBody>
        </p:sp>
        <p:sp>
          <p:nvSpPr>
            <p:cNvPr id="13" name="Freihandform: Form 12">
              <a:extLst>
                <a:ext uri="{FF2B5EF4-FFF2-40B4-BE49-F238E27FC236}">
                  <a16:creationId xmlns:a16="http://schemas.microsoft.com/office/drawing/2014/main" id="{A81A2854-14F5-401F-8D92-71FB9D16E9F6}"/>
                </a:ext>
              </a:extLst>
            </p:cNvPr>
            <p:cNvSpPr/>
            <p:nvPr/>
          </p:nvSpPr>
          <p:spPr>
            <a:xfrm>
              <a:off x="8007839" y="4667964"/>
              <a:ext cx="151288" cy="203611"/>
            </a:xfrm>
            <a:custGeom>
              <a:avLst/>
              <a:gdLst>
                <a:gd name="connsiteX0" fmla="*/ 103379 w 201314"/>
                <a:gd name="connsiteY0" fmla="*/ 270876 h 270937"/>
                <a:gd name="connsiteX1" fmla="*/ 27846 w 201314"/>
                <a:gd name="connsiteY1" fmla="*/ 243903 h 270937"/>
                <a:gd name="connsiteX2" fmla="*/ -65 w 201314"/>
                <a:gd name="connsiteY2" fmla="*/ 165945 h 270937"/>
                <a:gd name="connsiteX3" fmla="*/ -65 w 201314"/>
                <a:gd name="connsiteY3" fmla="*/ 104924 h 270937"/>
                <a:gd name="connsiteX4" fmla="*/ 27846 w 201314"/>
                <a:gd name="connsiteY4" fmla="*/ 26952 h 270937"/>
                <a:gd name="connsiteX5" fmla="*/ 103379 w 201314"/>
                <a:gd name="connsiteY5" fmla="*/ -61 h 270937"/>
                <a:gd name="connsiteX6" fmla="*/ 175736 w 201314"/>
                <a:gd name="connsiteY6" fmla="*/ 25988 h 270937"/>
                <a:gd name="connsiteX7" fmla="*/ 201195 w 201314"/>
                <a:gd name="connsiteY7" fmla="*/ 97005 h 270937"/>
                <a:gd name="connsiteX8" fmla="*/ 201195 w 201314"/>
                <a:gd name="connsiteY8" fmla="*/ 99242 h 270937"/>
                <a:gd name="connsiteX9" fmla="*/ 161426 w 201314"/>
                <a:gd name="connsiteY9" fmla="*/ 99242 h 270937"/>
                <a:gd name="connsiteX10" fmla="*/ 161426 w 201314"/>
                <a:gd name="connsiteY10" fmla="*/ 95893 h 270937"/>
                <a:gd name="connsiteX11" fmla="*/ 147101 w 201314"/>
                <a:gd name="connsiteY11" fmla="*/ 52733 h 270937"/>
                <a:gd name="connsiteX12" fmla="*/ 103379 w 201314"/>
                <a:gd name="connsiteY12" fmla="*/ 36118 h 270937"/>
                <a:gd name="connsiteX13" fmla="*/ 56869 w 201314"/>
                <a:gd name="connsiteY13" fmla="*/ 54167 h 270937"/>
                <a:gd name="connsiteX14" fmla="*/ 40133 w 201314"/>
                <a:gd name="connsiteY14" fmla="*/ 104173 h 270937"/>
                <a:gd name="connsiteX15" fmla="*/ 40133 w 201314"/>
                <a:gd name="connsiteY15" fmla="*/ 166682 h 270937"/>
                <a:gd name="connsiteX16" fmla="*/ 56869 w 201314"/>
                <a:gd name="connsiteY16" fmla="*/ 216555 h 270937"/>
                <a:gd name="connsiteX17" fmla="*/ 103379 w 201314"/>
                <a:gd name="connsiteY17" fmla="*/ 234792 h 270937"/>
                <a:gd name="connsiteX18" fmla="*/ 147101 w 201314"/>
                <a:gd name="connsiteY18" fmla="*/ 217855 h 270937"/>
                <a:gd name="connsiteX19" fmla="*/ 161426 w 201314"/>
                <a:gd name="connsiteY19" fmla="*/ 174869 h 270937"/>
                <a:gd name="connsiteX20" fmla="*/ 161426 w 201314"/>
                <a:gd name="connsiteY20" fmla="*/ 168545 h 270937"/>
                <a:gd name="connsiteX21" fmla="*/ 201249 w 201314"/>
                <a:gd name="connsiteY21" fmla="*/ 168545 h 270937"/>
                <a:gd name="connsiteX22" fmla="*/ 201249 w 201314"/>
                <a:gd name="connsiteY22" fmla="*/ 173757 h 270937"/>
                <a:gd name="connsiteX23" fmla="*/ 175790 w 201314"/>
                <a:gd name="connsiteY23" fmla="*/ 244774 h 270937"/>
                <a:gd name="connsiteX24" fmla="*/ 103432 w 201314"/>
                <a:gd name="connsiteY24" fmla="*/ 270823 h 27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1314" h="270937">
                  <a:moveTo>
                    <a:pt x="103379" y="270876"/>
                  </a:moveTo>
                  <a:cubicBezTo>
                    <a:pt x="71622" y="270876"/>
                    <a:pt x="46444" y="261885"/>
                    <a:pt x="27846" y="243903"/>
                  </a:cubicBezTo>
                  <a:cubicBezTo>
                    <a:pt x="9247" y="225921"/>
                    <a:pt x="-56" y="199936"/>
                    <a:pt x="-65" y="165945"/>
                  </a:cubicBezTo>
                  <a:lnTo>
                    <a:pt x="-65" y="104924"/>
                  </a:lnTo>
                  <a:cubicBezTo>
                    <a:pt x="-65" y="70933"/>
                    <a:pt x="9238" y="44943"/>
                    <a:pt x="27846" y="26952"/>
                  </a:cubicBezTo>
                  <a:cubicBezTo>
                    <a:pt x="46453" y="8961"/>
                    <a:pt x="71631" y="-43"/>
                    <a:pt x="103379" y="-61"/>
                  </a:cubicBezTo>
                  <a:cubicBezTo>
                    <a:pt x="134644" y="-61"/>
                    <a:pt x="158763" y="8622"/>
                    <a:pt x="175736" y="25988"/>
                  </a:cubicBezTo>
                  <a:cubicBezTo>
                    <a:pt x="192709" y="43353"/>
                    <a:pt x="201195" y="67026"/>
                    <a:pt x="201195" y="97005"/>
                  </a:cubicBezTo>
                  <a:lnTo>
                    <a:pt x="201195" y="99242"/>
                  </a:lnTo>
                  <a:lnTo>
                    <a:pt x="161426" y="99242"/>
                  </a:lnTo>
                  <a:lnTo>
                    <a:pt x="161426" y="95893"/>
                  </a:lnTo>
                  <a:cubicBezTo>
                    <a:pt x="161426" y="78286"/>
                    <a:pt x="156651" y="63899"/>
                    <a:pt x="147101" y="52733"/>
                  </a:cubicBezTo>
                  <a:cubicBezTo>
                    <a:pt x="137552" y="41567"/>
                    <a:pt x="122978" y="36028"/>
                    <a:pt x="103379" y="36118"/>
                  </a:cubicBezTo>
                  <a:cubicBezTo>
                    <a:pt x="83530" y="36118"/>
                    <a:pt x="68027" y="42134"/>
                    <a:pt x="56869" y="54167"/>
                  </a:cubicBezTo>
                  <a:cubicBezTo>
                    <a:pt x="45712" y="66199"/>
                    <a:pt x="40133" y="82868"/>
                    <a:pt x="40133" y="104173"/>
                  </a:cubicBezTo>
                  <a:lnTo>
                    <a:pt x="40133" y="166682"/>
                  </a:lnTo>
                  <a:cubicBezTo>
                    <a:pt x="40133" y="187773"/>
                    <a:pt x="45712" y="204398"/>
                    <a:pt x="56869" y="216555"/>
                  </a:cubicBezTo>
                  <a:cubicBezTo>
                    <a:pt x="68027" y="228712"/>
                    <a:pt x="83530" y="234792"/>
                    <a:pt x="103379" y="234792"/>
                  </a:cubicBezTo>
                  <a:cubicBezTo>
                    <a:pt x="122978" y="234792"/>
                    <a:pt x="137552" y="229146"/>
                    <a:pt x="147101" y="217855"/>
                  </a:cubicBezTo>
                  <a:cubicBezTo>
                    <a:pt x="156651" y="206563"/>
                    <a:pt x="161426" y="192235"/>
                    <a:pt x="161426" y="174869"/>
                  </a:cubicBezTo>
                  <a:lnTo>
                    <a:pt x="161426" y="168545"/>
                  </a:lnTo>
                  <a:lnTo>
                    <a:pt x="201249" y="168545"/>
                  </a:lnTo>
                  <a:lnTo>
                    <a:pt x="201249" y="173757"/>
                  </a:lnTo>
                  <a:cubicBezTo>
                    <a:pt x="201249" y="203772"/>
                    <a:pt x="192763" y="227445"/>
                    <a:pt x="175790" y="244774"/>
                  </a:cubicBezTo>
                  <a:cubicBezTo>
                    <a:pt x="158817" y="262104"/>
                    <a:pt x="134698" y="270787"/>
                    <a:pt x="103432" y="270823"/>
                  </a:cubicBezTo>
                </a:path>
              </a:pathLst>
            </a:custGeom>
            <a:grpFill/>
            <a:ln w="1335"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3063071911"/>
      </p:ext>
    </p:extLst>
  </p:cSld>
  <p:clrMapOvr>
    <a:masterClrMapping/>
  </p:clrMapOvr>
  <p:transition>
    <p:fade/>
  </p:transition>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Divider colore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59244A-59CA-4EAD-8350-C37D88EE4D0C}"/>
              </a:ext>
            </a:extLst>
          </p:cNvPr>
          <p:cNvPicPr>
            <a:picLocks noChangeAspect="1"/>
          </p:cNvPicPr>
          <p:nvPr userDrawn="1"/>
        </p:nvPicPr>
        <p:blipFill rotWithShape="1">
          <a:blip r:embed="rId2"/>
          <a:srcRect t="9160" b="9160"/>
          <a:stretch/>
        </p:blipFill>
        <p:spPr>
          <a:xfrm>
            <a:off x="-1" y="-761"/>
            <a:ext cx="9144002" cy="5145023"/>
          </a:xfrm>
          <a:prstGeom prst="rect">
            <a:avLst/>
          </a:prstGeom>
        </p:spPr>
      </p:pic>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767180"/>
            <a:ext cx="2430152" cy="2326500"/>
          </a:xfrm>
          <a:prstGeom prst="rect">
            <a:avLst/>
          </a:prstGeom>
          <a:noFill/>
          <a:effectLst/>
        </p:spPr>
        <p:txBody>
          <a:bodyPr wrap="none" bIns="0">
            <a:noAutofit/>
          </a:bodyPr>
          <a:lstStyle>
            <a:lvl1pPr>
              <a:lnSpc>
                <a:spcPct val="100000"/>
              </a:lnSpc>
              <a:defRPr sz="15000">
                <a:solidFill>
                  <a:schemeClr val="bg1"/>
                </a:solidFill>
              </a:defRPr>
            </a:lvl1pPr>
          </a:lstStyle>
          <a:p>
            <a:r>
              <a:rPr lang="en-US" noProof="0"/>
              <a:t>##</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3155028" y="2337390"/>
            <a:ext cx="5557171" cy="288669"/>
          </a:xfrm>
          <a:prstGeom prst="rect">
            <a:avLst/>
          </a:prstGeom>
        </p:spPr>
        <p:txBody>
          <a:bodyPr wrap="square" anchor="b">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9" name="Gruppieren 8">
            <a:extLst>
              <a:ext uri="{FF2B5EF4-FFF2-40B4-BE49-F238E27FC236}">
                <a16:creationId xmlns:a16="http://schemas.microsoft.com/office/drawing/2014/main" id="{162BE845-59EC-4C2C-86E4-372E8C78F026}"/>
              </a:ext>
            </a:extLst>
          </p:cNvPr>
          <p:cNvGrpSpPr/>
          <p:nvPr userDrawn="1"/>
        </p:nvGrpSpPr>
        <p:grpSpPr>
          <a:xfrm>
            <a:off x="8007839" y="4667964"/>
            <a:ext cx="704361" cy="287220"/>
            <a:chOff x="8007839" y="4667964"/>
            <a:chExt cx="704361" cy="287220"/>
          </a:xfrm>
          <a:solidFill>
            <a:schemeClr val="bg1"/>
          </a:solidFill>
        </p:grpSpPr>
        <p:sp>
          <p:nvSpPr>
            <p:cNvPr id="10" name="Freihandform: Form 9">
              <a:extLst>
                <a:ext uri="{FF2B5EF4-FFF2-40B4-BE49-F238E27FC236}">
                  <a16:creationId xmlns:a16="http://schemas.microsoft.com/office/drawing/2014/main" id="{61D769DE-F866-4398-AE6E-87064B7EC4E7}"/>
                </a:ext>
              </a:extLst>
            </p:cNvPr>
            <p:cNvSpPr/>
            <p:nvPr/>
          </p:nvSpPr>
          <p:spPr>
            <a:xfrm>
              <a:off x="8179337" y="4725886"/>
              <a:ext cx="135368" cy="145739"/>
            </a:xfrm>
            <a:custGeom>
              <a:avLst/>
              <a:gdLst>
                <a:gd name="connsiteX0" fmla="*/ 39369 w 180129"/>
                <a:gd name="connsiteY0" fmla="*/ 78085 h 193930"/>
                <a:gd name="connsiteX1" fmla="*/ 140964 w 180129"/>
                <a:gd name="connsiteY1" fmla="*/ 78085 h 193930"/>
                <a:gd name="connsiteX2" fmla="*/ 126078 w 180129"/>
                <a:gd name="connsiteY2" fmla="*/ 45524 h 193930"/>
                <a:gd name="connsiteX3" fmla="*/ 91092 w 180129"/>
                <a:gd name="connsiteY3" fmla="*/ 33799 h 193930"/>
                <a:gd name="connsiteX4" fmla="*/ 55931 w 180129"/>
                <a:gd name="connsiteY4" fmla="*/ 45524 h 193930"/>
                <a:gd name="connsiteX5" fmla="*/ 39369 w 180129"/>
                <a:gd name="connsiteY5" fmla="*/ 78085 h 193930"/>
                <a:gd name="connsiteX6" fmla="*/ 92967 w 180129"/>
                <a:gd name="connsiteY6" fmla="*/ 193803 h 193930"/>
                <a:gd name="connsiteX7" fmla="*/ 44207 w 180129"/>
                <a:gd name="connsiteY7" fmla="*/ 182091 h 193930"/>
                <a:gd name="connsiteX8" fmla="*/ 11659 w 180129"/>
                <a:gd name="connsiteY8" fmla="*/ 148968 h 193930"/>
                <a:gd name="connsiteX9" fmla="*/ -65 w 180129"/>
                <a:gd name="connsiteY9" fmla="*/ 99283 h 193930"/>
                <a:gd name="connsiteX10" fmla="*/ -65 w 180129"/>
                <a:gd name="connsiteY10" fmla="*/ 94821 h 193930"/>
                <a:gd name="connsiteX11" fmla="*/ 11458 w 180129"/>
                <a:gd name="connsiteY11" fmla="*/ 44774 h 193930"/>
                <a:gd name="connsiteX12" fmla="*/ 43617 w 180129"/>
                <a:gd name="connsiteY12" fmla="*/ 11650 h 193930"/>
                <a:gd name="connsiteX13" fmla="*/ 91427 w 180129"/>
                <a:gd name="connsiteY13" fmla="*/ -61 h 193930"/>
                <a:gd name="connsiteX14" fmla="*/ 137762 w 180129"/>
                <a:gd name="connsiteY14" fmla="*/ 11650 h 193930"/>
                <a:gd name="connsiteX15" fmla="*/ 168835 w 180129"/>
                <a:gd name="connsiteY15" fmla="*/ 44224 h 193930"/>
                <a:gd name="connsiteX16" fmla="*/ 180064 w 180129"/>
                <a:gd name="connsiteY16" fmla="*/ 93039 h 193930"/>
                <a:gd name="connsiteX17" fmla="*/ 180064 w 180129"/>
                <a:gd name="connsiteY17" fmla="*/ 107537 h 193930"/>
                <a:gd name="connsiteX18" fmla="*/ 39034 w 180129"/>
                <a:gd name="connsiteY18" fmla="*/ 107537 h 193930"/>
                <a:gd name="connsiteX19" fmla="*/ 55234 w 180129"/>
                <a:gd name="connsiteY19" fmla="*/ 146060 h 193930"/>
                <a:gd name="connsiteX20" fmla="*/ 93745 w 180129"/>
                <a:gd name="connsiteY20" fmla="*/ 160384 h 193930"/>
                <a:gd name="connsiteX21" fmla="*/ 126305 w 180129"/>
                <a:gd name="connsiteY21" fmla="*/ 150710 h 193930"/>
                <a:gd name="connsiteX22" fmla="*/ 143229 w 180129"/>
                <a:gd name="connsiteY22" fmla="*/ 128386 h 193930"/>
                <a:gd name="connsiteX23" fmla="*/ 174865 w 180129"/>
                <a:gd name="connsiteY23" fmla="*/ 144761 h 193930"/>
                <a:gd name="connsiteX24" fmla="*/ 159791 w 180129"/>
                <a:gd name="connsiteY24" fmla="*/ 166709 h 193930"/>
                <a:gd name="connsiteX25" fmla="*/ 133930 w 180129"/>
                <a:gd name="connsiteY25" fmla="*/ 186058 h 193930"/>
                <a:gd name="connsiteX26" fmla="*/ 93008 w 180129"/>
                <a:gd name="connsiteY26" fmla="*/ 193870 h 19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0129" h="193930">
                  <a:moveTo>
                    <a:pt x="39369" y="78085"/>
                  </a:moveTo>
                  <a:lnTo>
                    <a:pt x="140964" y="78085"/>
                  </a:lnTo>
                  <a:cubicBezTo>
                    <a:pt x="139973" y="64185"/>
                    <a:pt x="135011" y="53332"/>
                    <a:pt x="126078" y="45524"/>
                  </a:cubicBezTo>
                  <a:cubicBezTo>
                    <a:pt x="117144" y="37716"/>
                    <a:pt x="105483" y="33809"/>
                    <a:pt x="91092" y="33799"/>
                  </a:cubicBezTo>
                  <a:cubicBezTo>
                    <a:pt x="76710" y="33799"/>
                    <a:pt x="64989" y="37708"/>
                    <a:pt x="55931" y="45524"/>
                  </a:cubicBezTo>
                  <a:cubicBezTo>
                    <a:pt x="46873" y="53340"/>
                    <a:pt x="41353" y="64193"/>
                    <a:pt x="39369" y="78085"/>
                  </a:cubicBezTo>
                  <a:moveTo>
                    <a:pt x="92967" y="193803"/>
                  </a:moveTo>
                  <a:cubicBezTo>
                    <a:pt x="74360" y="193803"/>
                    <a:pt x="58106" y="189899"/>
                    <a:pt x="44207" y="182091"/>
                  </a:cubicBezTo>
                  <a:cubicBezTo>
                    <a:pt x="30424" y="174376"/>
                    <a:pt x="19131" y="162885"/>
                    <a:pt x="11659" y="148968"/>
                  </a:cubicBezTo>
                  <a:cubicBezTo>
                    <a:pt x="3851" y="134675"/>
                    <a:pt x="-56" y="118113"/>
                    <a:pt x="-65" y="99283"/>
                  </a:cubicBezTo>
                  <a:lnTo>
                    <a:pt x="-65" y="94821"/>
                  </a:lnTo>
                  <a:cubicBezTo>
                    <a:pt x="-65" y="75730"/>
                    <a:pt x="3776" y="59048"/>
                    <a:pt x="11458" y="44774"/>
                  </a:cubicBezTo>
                  <a:cubicBezTo>
                    <a:pt x="18788" y="30882"/>
                    <a:pt x="29948" y="19387"/>
                    <a:pt x="43617" y="11650"/>
                  </a:cubicBezTo>
                  <a:cubicBezTo>
                    <a:pt x="57374" y="3842"/>
                    <a:pt x="73310" y="-61"/>
                    <a:pt x="91427" y="-61"/>
                  </a:cubicBezTo>
                  <a:cubicBezTo>
                    <a:pt x="109043" y="-61"/>
                    <a:pt x="124487" y="3842"/>
                    <a:pt x="137762" y="11650"/>
                  </a:cubicBezTo>
                  <a:cubicBezTo>
                    <a:pt x="150955" y="19398"/>
                    <a:pt x="161719" y="30680"/>
                    <a:pt x="168835" y="44224"/>
                  </a:cubicBezTo>
                  <a:cubicBezTo>
                    <a:pt x="176322" y="58124"/>
                    <a:pt x="180064" y="74396"/>
                    <a:pt x="180064" y="93039"/>
                  </a:cubicBezTo>
                  <a:lnTo>
                    <a:pt x="180064" y="107537"/>
                  </a:lnTo>
                  <a:lnTo>
                    <a:pt x="39034" y="107537"/>
                  </a:lnTo>
                  <a:cubicBezTo>
                    <a:pt x="39534" y="123670"/>
                    <a:pt x="44934" y="136510"/>
                    <a:pt x="55234" y="146060"/>
                  </a:cubicBezTo>
                  <a:cubicBezTo>
                    <a:pt x="65535" y="155610"/>
                    <a:pt x="78371" y="160384"/>
                    <a:pt x="93745" y="160384"/>
                  </a:cubicBezTo>
                  <a:cubicBezTo>
                    <a:pt x="108126" y="160384"/>
                    <a:pt x="118980" y="157159"/>
                    <a:pt x="126305" y="150710"/>
                  </a:cubicBezTo>
                  <a:cubicBezTo>
                    <a:pt x="133427" y="144517"/>
                    <a:pt x="139190" y="136916"/>
                    <a:pt x="143229" y="128386"/>
                  </a:cubicBezTo>
                  <a:lnTo>
                    <a:pt x="174865" y="144761"/>
                  </a:lnTo>
                  <a:cubicBezTo>
                    <a:pt x="170739" y="152655"/>
                    <a:pt x="165677" y="160024"/>
                    <a:pt x="159791" y="166709"/>
                  </a:cubicBezTo>
                  <a:cubicBezTo>
                    <a:pt x="152593" y="174868"/>
                    <a:pt x="143789" y="181455"/>
                    <a:pt x="133930" y="186058"/>
                  </a:cubicBezTo>
                  <a:cubicBezTo>
                    <a:pt x="123264" y="191266"/>
                    <a:pt x="109623" y="193870"/>
                    <a:pt x="93008" y="193870"/>
                  </a:cubicBezTo>
                </a:path>
              </a:pathLst>
            </a:custGeom>
            <a:grpFill/>
            <a:ln w="1335" cap="flat">
              <a:noFill/>
              <a:prstDash val="solid"/>
              <a:miter/>
            </a:ln>
          </p:spPr>
          <p:txBody>
            <a:bodyPr rtlCol="0" anchor="ctr"/>
            <a:lstStyle/>
            <a:p>
              <a:endParaRPr lang="en-US" noProof="0"/>
            </a:p>
          </p:txBody>
        </p:sp>
        <p:sp>
          <p:nvSpPr>
            <p:cNvPr id="11" name="Freihandform: Form 10">
              <a:extLst>
                <a:ext uri="{FF2B5EF4-FFF2-40B4-BE49-F238E27FC236}">
                  <a16:creationId xmlns:a16="http://schemas.microsoft.com/office/drawing/2014/main" id="{4C009257-157A-4F70-BCF6-C5F0C8023951}"/>
                </a:ext>
              </a:extLst>
            </p:cNvPr>
            <p:cNvSpPr/>
            <p:nvPr/>
          </p:nvSpPr>
          <p:spPr>
            <a:xfrm>
              <a:off x="8334392" y="4671912"/>
              <a:ext cx="377808" cy="195746"/>
            </a:xfrm>
            <a:custGeom>
              <a:avLst/>
              <a:gdLst>
                <a:gd name="connsiteX0" fmla="*/ 427189 w 502735"/>
                <a:gd name="connsiteY0" fmla="*/ 0 h 260472"/>
                <a:gd name="connsiteX1" fmla="*/ 370268 w 502735"/>
                <a:gd name="connsiteY1" fmla="*/ 233687 h 260472"/>
                <a:gd name="connsiteX2" fmla="*/ 364306 w 502735"/>
                <a:gd name="connsiteY2" fmla="*/ 233687 h 260472"/>
                <a:gd name="connsiteX3" fmla="*/ 307371 w 502735"/>
                <a:gd name="connsiteY3" fmla="*/ 0 h 260472"/>
                <a:gd name="connsiteX4" fmla="*/ 270898 w 502735"/>
                <a:gd name="connsiteY4" fmla="*/ 0 h 260472"/>
                <a:gd name="connsiteX5" fmla="*/ 231825 w 502735"/>
                <a:gd name="connsiteY5" fmla="*/ 0 h 260472"/>
                <a:gd name="connsiteX6" fmla="*/ 195365 w 502735"/>
                <a:gd name="connsiteY6" fmla="*/ 0 h 260472"/>
                <a:gd name="connsiteX7" fmla="*/ 138430 w 502735"/>
                <a:gd name="connsiteY7" fmla="*/ 233687 h 260472"/>
                <a:gd name="connsiteX8" fmla="*/ 132467 w 502735"/>
                <a:gd name="connsiteY8" fmla="*/ 233687 h 260472"/>
                <a:gd name="connsiteX9" fmla="*/ 75546 w 502735"/>
                <a:gd name="connsiteY9" fmla="*/ 0 h 260472"/>
                <a:gd name="connsiteX10" fmla="*/ 0 w 502735"/>
                <a:gd name="connsiteY10" fmla="*/ 0 h 260472"/>
                <a:gd name="connsiteX11" fmla="*/ 0 w 502735"/>
                <a:gd name="connsiteY11" fmla="*/ 260472 h 260472"/>
                <a:gd name="connsiteX12" fmla="*/ 39073 w 502735"/>
                <a:gd name="connsiteY12" fmla="*/ 260472 h 260472"/>
                <a:gd name="connsiteX13" fmla="*/ 39073 w 502735"/>
                <a:gd name="connsiteY13" fmla="*/ 28286 h 260472"/>
                <a:gd name="connsiteX14" fmla="*/ 45022 w 502735"/>
                <a:gd name="connsiteY14" fmla="*/ 28286 h 260472"/>
                <a:gd name="connsiteX15" fmla="*/ 101582 w 502735"/>
                <a:gd name="connsiteY15" fmla="*/ 260472 h 260472"/>
                <a:gd name="connsiteX16" fmla="*/ 169303 w 502735"/>
                <a:gd name="connsiteY16" fmla="*/ 260472 h 260472"/>
                <a:gd name="connsiteX17" fmla="*/ 225875 w 502735"/>
                <a:gd name="connsiteY17" fmla="*/ 28286 h 260472"/>
                <a:gd name="connsiteX18" fmla="*/ 231825 w 502735"/>
                <a:gd name="connsiteY18" fmla="*/ 28286 h 260472"/>
                <a:gd name="connsiteX19" fmla="*/ 231825 w 502735"/>
                <a:gd name="connsiteY19" fmla="*/ 260472 h 260472"/>
                <a:gd name="connsiteX20" fmla="*/ 231825 w 502735"/>
                <a:gd name="connsiteY20" fmla="*/ 260472 h 260472"/>
                <a:gd name="connsiteX21" fmla="*/ 270898 w 502735"/>
                <a:gd name="connsiteY21" fmla="*/ 260472 h 260472"/>
                <a:gd name="connsiteX22" fmla="*/ 270911 w 502735"/>
                <a:gd name="connsiteY22" fmla="*/ 260472 h 260472"/>
                <a:gd name="connsiteX23" fmla="*/ 270911 w 502735"/>
                <a:gd name="connsiteY23" fmla="*/ 28286 h 260472"/>
                <a:gd name="connsiteX24" fmla="*/ 276860 w 502735"/>
                <a:gd name="connsiteY24" fmla="*/ 28286 h 260472"/>
                <a:gd name="connsiteX25" fmla="*/ 333420 w 502735"/>
                <a:gd name="connsiteY25" fmla="*/ 260472 h 260472"/>
                <a:gd name="connsiteX26" fmla="*/ 401141 w 502735"/>
                <a:gd name="connsiteY26" fmla="*/ 260472 h 260472"/>
                <a:gd name="connsiteX27" fmla="*/ 457714 w 502735"/>
                <a:gd name="connsiteY27" fmla="*/ 28286 h 260472"/>
                <a:gd name="connsiteX28" fmla="*/ 463663 w 502735"/>
                <a:gd name="connsiteY28" fmla="*/ 28286 h 260472"/>
                <a:gd name="connsiteX29" fmla="*/ 463663 w 502735"/>
                <a:gd name="connsiteY29" fmla="*/ 260472 h 260472"/>
                <a:gd name="connsiteX30" fmla="*/ 502736 w 502735"/>
                <a:gd name="connsiteY30" fmla="*/ 260472 h 260472"/>
                <a:gd name="connsiteX31" fmla="*/ 502736 w 502735"/>
                <a:gd name="connsiteY31" fmla="*/ 0 h 260472"/>
                <a:gd name="connsiteX32" fmla="*/ 427189 w 502735"/>
                <a:gd name="connsiteY32" fmla="*/ 0 h 26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2735" h="260472">
                  <a:moveTo>
                    <a:pt x="427189" y="0"/>
                  </a:moveTo>
                  <a:lnTo>
                    <a:pt x="370268" y="233687"/>
                  </a:lnTo>
                  <a:lnTo>
                    <a:pt x="364306" y="233687"/>
                  </a:lnTo>
                  <a:lnTo>
                    <a:pt x="307371" y="0"/>
                  </a:lnTo>
                  <a:lnTo>
                    <a:pt x="270898" y="0"/>
                  </a:lnTo>
                  <a:lnTo>
                    <a:pt x="231825" y="0"/>
                  </a:lnTo>
                  <a:lnTo>
                    <a:pt x="195365" y="0"/>
                  </a:lnTo>
                  <a:lnTo>
                    <a:pt x="138430" y="233687"/>
                  </a:lnTo>
                  <a:lnTo>
                    <a:pt x="132467" y="233687"/>
                  </a:lnTo>
                  <a:lnTo>
                    <a:pt x="75546" y="0"/>
                  </a:lnTo>
                  <a:lnTo>
                    <a:pt x="0" y="0"/>
                  </a:lnTo>
                  <a:lnTo>
                    <a:pt x="0" y="260472"/>
                  </a:lnTo>
                  <a:lnTo>
                    <a:pt x="39073" y="260472"/>
                  </a:lnTo>
                  <a:lnTo>
                    <a:pt x="39073" y="28286"/>
                  </a:lnTo>
                  <a:lnTo>
                    <a:pt x="45022" y="28286"/>
                  </a:lnTo>
                  <a:lnTo>
                    <a:pt x="101582" y="260472"/>
                  </a:lnTo>
                  <a:lnTo>
                    <a:pt x="169303" y="260472"/>
                  </a:lnTo>
                  <a:lnTo>
                    <a:pt x="225875" y="28286"/>
                  </a:lnTo>
                  <a:lnTo>
                    <a:pt x="231825" y="28286"/>
                  </a:lnTo>
                  <a:lnTo>
                    <a:pt x="231825" y="260472"/>
                  </a:lnTo>
                  <a:lnTo>
                    <a:pt x="231825" y="260472"/>
                  </a:lnTo>
                  <a:lnTo>
                    <a:pt x="270898" y="260472"/>
                  </a:lnTo>
                  <a:lnTo>
                    <a:pt x="270911" y="260472"/>
                  </a:lnTo>
                  <a:lnTo>
                    <a:pt x="270911" y="28286"/>
                  </a:lnTo>
                  <a:lnTo>
                    <a:pt x="276860" y="28286"/>
                  </a:lnTo>
                  <a:lnTo>
                    <a:pt x="333420" y="260472"/>
                  </a:lnTo>
                  <a:lnTo>
                    <a:pt x="401141" y="260472"/>
                  </a:lnTo>
                  <a:lnTo>
                    <a:pt x="457714" y="28286"/>
                  </a:lnTo>
                  <a:lnTo>
                    <a:pt x="463663" y="28286"/>
                  </a:lnTo>
                  <a:lnTo>
                    <a:pt x="463663" y="260472"/>
                  </a:lnTo>
                  <a:lnTo>
                    <a:pt x="502736" y="260472"/>
                  </a:lnTo>
                  <a:lnTo>
                    <a:pt x="502736" y="0"/>
                  </a:lnTo>
                  <a:lnTo>
                    <a:pt x="427189" y="0"/>
                  </a:lnTo>
                  <a:close/>
                </a:path>
              </a:pathLst>
            </a:custGeom>
            <a:grpFill/>
            <a:ln w="1335" cap="flat">
              <a:noFill/>
              <a:prstDash val="solid"/>
              <a:miter/>
            </a:ln>
          </p:spPr>
          <p:txBody>
            <a:bodyPr rtlCol="0" anchor="ctr"/>
            <a:lstStyle/>
            <a:p>
              <a:endParaRPr lang="en-US" noProof="0"/>
            </a:p>
          </p:txBody>
        </p:sp>
        <p:sp>
          <p:nvSpPr>
            <p:cNvPr id="12" name="Freihandform: Form 11">
              <a:extLst>
                <a:ext uri="{FF2B5EF4-FFF2-40B4-BE49-F238E27FC236}">
                  <a16:creationId xmlns:a16="http://schemas.microsoft.com/office/drawing/2014/main" id="{5D322C28-3939-43A5-A01F-7F610C125AA0}"/>
                </a:ext>
              </a:extLst>
            </p:cNvPr>
            <p:cNvSpPr/>
            <p:nvPr/>
          </p:nvSpPr>
          <p:spPr>
            <a:xfrm>
              <a:off x="8007839" y="4933313"/>
              <a:ext cx="704351" cy="21871"/>
            </a:xfrm>
            <a:custGeom>
              <a:avLst/>
              <a:gdLst>
                <a:gd name="connsiteX0" fmla="*/ 0 w 937254"/>
                <a:gd name="connsiteY0" fmla="*/ 0 h 29103"/>
                <a:gd name="connsiteX1" fmla="*/ 937255 w 937254"/>
                <a:gd name="connsiteY1" fmla="*/ 0 h 29103"/>
                <a:gd name="connsiteX2" fmla="*/ 937255 w 937254"/>
                <a:gd name="connsiteY2" fmla="*/ 29104 h 29103"/>
                <a:gd name="connsiteX3" fmla="*/ 0 w 937254"/>
                <a:gd name="connsiteY3" fmla="*/ 29104 h 29103"/>
              </a:gdLst>
              <a:ahLst/>
              <a:cxnLst>
                <a:cxn ang="0">
                  <a:pos x="connsiteX0" y="connsiteY0"/>
                </a:cxn>
                <a:cxn ang="0">
                  <a:pos x="connsiteX1" y="connsiteY1"/>
                </a:cxn>
                <a:cxn ang="0">
                  <a:pos x="connsiteX2" y="connsiteY2"/>
                </a:cxn>
                <a:cxn ang="0">
                  <a:pos x="connsiteX3" y="connsiteY3"/>
                </a:cxn>
              </a:cxnLst>
              <a:rect l="l" t="t" r="r" b="b"/>
              <a:pathLst>
                <a:path w="937254" h="29103">
                  <a:moveTo>
                    <a:pt x="0" y="0"/>
                  </a:moveTo>
                  <a:lnTo>
                    <a:pt x="937255" y="0"/>
                  </a:lnTo>
                  <a:lnTo>
                    <a:pt x="937255" y="29104"/>
                  </a:lnTo>
                  <a:lnTo>
                    <a:pt x="0" y="29104"/>
                  </a:lnTo>
                  <a:close/>
                </a:path>
              </a:pathLst>
            </a:custGeom>
            <a:grpFill/>
            <a:ln w="1335" cap="flat">
              <a:noFill/>
              <a:prstDash val="solid"/>
              <a:miter/>
            </a:ln>
          </p:spPr>
          <p:txBody>
            <a:bodyPr rtlCol="0" anchor="ctr"/>
            <a:lstStyle/>
            <a:p>
              <a:endParaRPr lang="en-US" noProof="0"/>
            </a:p>
          </p:txBody>
        </p:sp>
        <p:sp>
          <p:nvSpPr>
            <p:cNvPr id="13" name="Freihandform: Form 12">
              <a:extLst>
                <a:ext uri="{FF2B5EF4-FFF2-40B4-BE49-F238E27FC236}">
                  <a16:creationId xmlns:a16="http://schemas.microsoft.com/office/drawing/2014/main" id="{A81A2854-14F5-401F-8D92-71FB9D16E9F6}"/>
                </a:ext>
              </a:extLst>
            </p:cNvPr>
            <p:cNvSpPr/>
            <p:nvPr/>
          </p:nvSpPr>
          <p:spPr>
            <a:xfrm>
              <a:off x="8007839" y="4667964"/>
              <a:ext cx="151288" cy="203611"/>
            </a:xfrm>
            <a:custGeom>
              <a:avLst/>
              <a:gdLst>
                <a:gd name="connsiteX0" fmla="*/ 103379 w 201314"/>
                <a:gd name="connsiteY0" fmla="*/ 270876 h 270937"/>
                <a:gd name="connsiteX1" fmla="*/ 27846 w 201314"/>
                <a:gd name="connsiteY1" fmla="*/ 243903 h 270937"/>
                <a:gd name="connsiteX2" fmla="*/ -65 w 201314"/>
                <a:gd name="connsiteY2" fmla="*/ 165945 h 270937"/>
                <a:gd name="connsiteX3" fmla="*/ -65 w 201314"/>
                <a:gd name="connsiteY3" fmla="*/ 104924 h 270937"/>
                <a:gd name="connsiteX4" fmla="*/ 27846 w 201314"/>
                <a:gd name="connsiteY4" fmla="*/ 26952 h 270937"/>
                <a:gd name="connsiteX5" fmla="*/ 103379 w 201314"/>
                <a:gd name="connsiteY5" fmla="*/ -61 h 270937"/>
                <a:gd name="connsiteX6" fmla="*/ 175736 w 201314"/>
                <a:gd name="connsiteY6" fmla="*/ 25988 h 270937"/>
                <a:gd name="connsiteX7" fmla="*/ 201195 w 201314"/>
                <a:gd name="connsiteY7" fmla="*/ 97005 h 270937"/>
                <a:gd name="connsiteX8" fmla="*/ 201195 w 201314"/>
                <a:gd name="connsiteY8" fmla="*/ 99242 h 270937"/>
                <a:gd name="connsiteX9" fmla="*/ 161426 w 201314"/>
                <a:gd name="connsiteY9" fmla="*/ 99242 h 270937"/>
                <a:gd name="connsiteX10" fmla="*/ 161426 w 201314"/>
                <a:gd name="connsiteY10" fmla="*/ 95893 h 270937"/>
                <a:gd name="connsiteX11" fmla="*/ 147101 w 201314"/>
                <a:gd name="connsiteY11" fmla="*/ 52733 h 270937"/>
                <a:gd name="connsiteX12" fmla="*/ 103379 w 201314"/>
                <a:gd name="connsiteY12" fmla="*/ 36118 h 270937"/>
                <a:gd name="connsiteX13" fmla="*/ 56869 w 201314"/>
                <a:gd name="connsiteY13" fmla="*/ 54167 h 270937"/>
                <a:gd name="connsiteX14" fmla="*/ 40133 w 201314"/>
                <a:gd name="connsiteY14" fmla="*/ 104173 h 270937"/>
                <a:gd name="connsiteX15" fmla="*/ 40133 w 201314"/>
                <a:gd name="connsiteY15" fmla="*/ 166682 h 270937"/>
                <a:gd name="connsiteX16" fmla="*/ 56869 w 201314"/>
                <a:gd name="connsiteY16" fmla="*/ 216555 h 270937"/>
                <a:gd name="connsiteX17" fmla="*/ 103379 w 201314"/>
                <a:gd name="connsiteY17" fmla="*/ 234792 h 270937"/>
                <a:gd name="connsiteX18" fmla="*/ 147101 w 201314"/>
                <a:gd name="connsiteY18" fmla="*/ 217855 h 270937"/>
                <a:gd name="connsiteX19" fmla="*/ 161426 w 201314"/>
                <a:gd name="connsiteY19" fmla="*/ 174869 h 270937"/>
                <a:gd name="connsiteX20" fmla="*/ 161426 w 201314"/>
                <a:gd name="connsiteY20" fmla="*/ 168545 h 270937"/>
                <a:gd name="connsiteX21" fmla="*/ 201249 w 201314"/>
                <a:gd name="connsiteY21" fmla="*/ 168545 h 270937"/>
                <a:gd name="connsiteX22" fmla="*/ 201249 w 201314"/>
                <a:gd name="connsiteY22" fmla="*/ 173757 h 270937"/>
                <a:gd name="connsiteX23" fmla="*/ 175790 w 201314"/>
                <a:gd name="connsiteY23" fmla="*/ 244774 h 270937"/>
                <a:gd name="connsiteX24" fmla="*/ 103432 w 201314"/>
                <a:gd name="connsiteY24" fmla="*/ 270823 h 27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1314" h="270937">
                  <a:moveTo>
                    <a:pt x="103379" y="270876"/>
                  </a:moveTo>
                  <a:cubicBezTo>
                    <a:pt x="71622" y="270876"/>
                    <a:pt x="46444" y="261885"/>
                    <a:pt x="27846" y="243903"/>
                  </a:cubicBezTo>
                  <a:cubicBezTo>
                    <a:pt x="9247" y="225921"/>
                    <a:pt x="-56" y="199936"/>
                    <a:pt x="-65" y="165945"/>
                  </a:cubicBezTo>
                  <a:lnTo>
                    <a:pt x="-65" y="104924"/>
                  </a:lnTo>
                  <a:cubicBezTo>
                    <a:pt x="-65" y="70933"/>
                    <a:pt x="9238" y="44943"/>
                    <a:pt x="27846" y="26952"/>
                  </a:cubicBezTo>
                  <a:cubicBezTo>
                    <a:pt x="46453" y="8961"/>
                    <a:pt x="71631" y="-43"/>
                    <a:pt x="103379" y="-61"/>
                  </a:cubicBezTo>
                  <a:cubicBezTo>
                    <a:pt x="134644" y="-61"/>
                    <a:pt x="158763" y="8622"/>
                    <a:pt x="175736" y="25988"/>
                  </a:cubicBezTo>
                  <a:cubicBezTo>
                    <a:pt x="192709" y="43353"/>
                    <a:pt x="201195" y="67026"/>
                    <a:pt x="201195" y="97005"/>
                  </a:cubicBezTo>
                  <a:lnTo>
                    <a:pt x="201195" y="99242"/>
                  </a:lnTo>
                  <a:lnTo>
                    <a:pt x="161426" y="99242"/>
                  </a:lnTo>
                  <a:lnTo>
                    <a:pt x="161426" y="95893"/>
                  </a:lnTo>
                  <a:cubicBezTo>
                    <a:pt x="161426" y="78286"/>
                    <a:pt x="156651" y="63899"/>
                    <a:pt x="147101" y="52733"/>
                  </a:cubicBezTo>
                  <a:cubicBezTo>
                    <a:pt x="137552" y="41567"/>
                    <a:pt x="122978" y="36028"/>
                    <a:pt x="103379" y="36118"/>
                  </a:cubicBezTo>
                  <a:cubicBezTo>
                    <a:pt x="83530" y="36118"/>
                    <a:pt x="68027" y="42134"/>
                    <a:pt x="56869" y="54167"/>
                  </a:cubicBezTo>
                  <a:cubicBezTo>
                    <a:pt x="45712" y="66199"/>
                    <a:pt x="40133" y="82868"/>
                    <a:pt x="40133" y="104173"/>
                  </a:cubicBezTo>
                  <a:lnTo>
                    <a:pt x="40133" y="166682"/>
                  </a:lnTo>
                  <a:cubicBezTo>
                    <a:pt x="40133" y="187773"/>
                    <a:pt x="45712" y="204398"/>
                    <a:pt x="56869" y="216555"/>
                  </a:cubicBezTo>
                  <a:cubicBezTo>
                    <a:pt x="68027" y="228712"/>
                    <a:pt x="83530" y="234792"/>
                    <a:pt x="103379" y="234792"/>
                  </a:cubicBezTo>
                  <a:cubicBezTo>
                    <a:pt x="122978" y="234792"/>
                    <a:pt x="137552" y="229146"/>
                    <a:pt x="147101" y="217855"/>
                  </a:cubicBezTo>
                  <a:cubicBezTo>
                    <a:pt x="156651" y="206563"/>
                    <a:pt x="161426" y="192235"/>
                    <a:pt x="161426" y="174869"/>
                  </a:cubicBezTo>
                  <a:lnTo>
                    <a:pt x="161426" y="168545"/>
                  </a:lnTo>
                  <a:lnTo>
                    <a:pt x="201249" y="168545"/>
                  </a:lnTo>
                  <a:lnTo>
                    <a:pt x="201249" y="173757"/>
                  </a:lnTo>
                  <a:cubicBezTo>
                    <a:pt x="201249" y="203772"/>
                    <a:pt x="192763" y="227445"/>
                    <a:pt x="175790" y="244774"/>
                  </a:cubicBezTo>
                  <a:cubicBezTo>
                    <a:pt x="158817" y="262104"/>
                    <a:pt x="134698" y="270787"/>
                    <a:pt x="103432" y="270823"/>
                  </a:cubicBezTo>
                </a:path>
              </a:pathLst>
            </a:custGeom>
            <a:grpFill/>
            <a:ln w="1335"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3828084538"/>
      </p:ext>
    </p:extLst>
  </p:cSld>
  <p:clrMapOvr>
    <a:masterClrMapping/>
  </p:clrMapOvr>
  <p:transition>
    <p:fade/>
  </p:transition>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ext big one 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330607"/>
            <a:ext cx="3287760" cy="457912"/>
          </a:xfrm>
          <a:prstGeom prst="rect">
            <a:avLst/>
          </a:prstGeom>
        </p:spPr>
        <p:txBody>
          <a:bodyPr wrap="none" bIns="18000"/>
          <a:lstStyle>
            <a:lvl1pPr>
              <a:lnSpc>
                <a:spcPts val="3400"/>
              </a:lnSpc>
              <a:defRPr/>
            </a:lvl1pPr>
          </a:lstStyle>
          <a:p>
            <a:r>
              <a:rPr lang="en-US" noProof="0" dirty="0"/>
              <a:t>Click to add title</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8280400" cy="1507464"/>
          </a:xfrm>
          <a:prstGeom prst="rect">
            <a:avLst/>
          </a:prstGeom>
        </p:spPr>
        <p:txBody>
          <a:bodyPr>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Tree>
    <p:extLst>
      <p:ext uri="{BB962C8B-B14F-4D97-AF65-F5344CB8AC3E}">
        <p14:creationId xmlns:p14="http://schemas.microsoft.com/office/powerpoint/2010/main" val="2193658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Text small two lin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B0A80-9457-4A22-8560-94662033758C}"/>
              </a:ext>
            </a:extLst>
          </p:cNvPr>
          <p:cNvSpPr>
            <a:spLocks noGrp="1"/>
          </p:cNvSpPr>
          <p:nvPr>
            <p:ph type="title" hasCustomPrompt="1"/>
          </p:nvPr>
        </p:nvSpPr>
        <p:spPr>
          <a:xfrm>
            <a:off x="431800" y="165400"/>
            <a:ext cx="2561599" cy="623119"/>
          </a:xfrm>
          <a:prstGeom prst="rect">
            <a:avLst/>
          </a:prstGeom>
        </p:spPr>
        <p:txBody>
          <a:bodyPr wrap="none" bIns="0"/>
          <a:lstStyle>
            <a:lvl1pPr>
              <a:lnSpc>
                <a:spcPts val="2400"/>
              </a:lnSpc>
              <a:defRPr sz="2400"/>
            </a:lvl1pPr>
          </a:lstStyle>
          <a:p>
            <a:r>
              <a:rPr lang="en-US" noProof="0" dirty="0"/>
              <a:t>Click to add title</a:t>
            </a:r>
            <a:br>
              <a:rPr lang="en-US" noProof="0" dirty="0"/>
            </a:br>
            <a:r>
              <a:rPr lang="en-US" noProof="0" dirty="0"/>
              <a:t>small — two rows</a:t>
            </a:r>
          </a:p>
        </p:txBody>
      </p:sp>
      <p:sp>
        <p:nvSpPr>
          <p:cNvPr id="4" name="Textplatzhalter 3">
            <a:extLst>
              <a:ext uri="{FF2B5EF4-FFF2-40B4-BE49-F238E27FC236}">
                <a16:creationId xmlns:a16="http://schemas.microsoft.com/office/drawing/2014/main" id="{003ABEEF-37C4-4F9B-9EDC-DC814CC8CC3E}"/>
              </a:ext>
            </a:extLst>
          </p:cNvPr>
          <p:cNvSpPr>
            <a:spLocks noGrp="1"/>
          </p:cNvSpPr>
          <p:nvPr>
            <p:ph type="body" sz="quarter" idx="10"/>
          </p:nvPr>
        </p:nvSpPr>
        <p:spPr>
          <a:xfrm>
            <a:off x="431800" y="1023938"/>
            <a:ext cx="8280400" cy="1507464"/>
          </a:xfrm>
          <a:prstGeom prst="rect">
            <a:avLst/>
          </a:prstGeom>
        </p:spPr>
        <p:txBody>
          <a:bodyPr>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platzhalter 8">
            <a:extLst>
              <a:ext uri="{FF2B5EF4-FFF2-40B4-BE49-F238E27FC236}">
                <a16:creationId xmlns:a16="http://schemas.microsoft.com/office/drawing/2014/main" id="{7CB58DED-15DB-48DE-A3EC-952349331C3C}"/>
              </a:ext>
            </a:extLst>
          </p:cNvPr>
          <p:cNvSpPr>
            <a:spLocks noGrp="1"/>
          </p:cNvSpPr>
          <p:nvPr>
            <p:ph type="body" sz="quarter" idx="11" hasCustomPrompt="1"/>
          </p:nvPr>
        </p:nvSpPr>
        <p:spPr>
          <a:xfrm>
            <a:off x="776287" y="4969614"/>
            <a:ext cx="6710098" cy="144335"/>
          </a:xfrm>
          <a:prstGeom prst="rect">
            <a:avLst/>
          </a:prstGeom>
        </p:spPr>
        <p:txBody>
          <a:bodyPr>
            <a:spAutoFit/>
          </a:bodyPr>
          <a:lstStyle>
            <a:lvl1pPr>
              <a:defRPr sz="900">
                <a:solidFill>
                  <a:schemeClr val="accent1"/>
                </a:solidFill>
              </a:defRPr>
            </a:lvl1pPr>
          </a:lstStyle>
          <a:p>
            <a:r>
              <a:rPr lang="en-US" noProof="0"/>
              <a:t>Source</a:t>
            </a:r>
          </a:p>
        </p:txBody>
      </p:sp>
    </p:spTree>
    <p:extLst>
      <p:ext uri="{BB962C8B-B14F-4D97-AF65-F5344CB8AC3E}">
        <p14:creationId xmlns:p14="http://schemas.microsoft.com/office/powerpoint/2010/main" val="11380551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0" name="Gruppieren 79">
            <a:extLst>
              <a:ext uri="{FF2B5EF4-FFF2-40B4-BE49-F238E27FC236}">
                <a16:creationId xmlns:a16="http://schemas.microsoft.com/office/drawing/2014/main" id="{FF53C5F7-CBD3-4C52-B2AC-389E5E2838C3}"/>
              </a:ext>
            </a:extLst>
          </p:cNvPr>
          <p:cNvGrpSpPr/>
          <p:nvPr userDrawn="1"/>
        </p:nvGrpSpPr>
        <p:grpSpPr>
          <a:xfrm>
            <a:off x="8007839" y="4667964"/>
            <a:ext cx="704361" cy="287220"/>
            <a:chOff x="8007839" y="4667964"/>
            <a:chExt cx="704361" cy="287220"/>
          </a:xfrm>
        </p:grpSpPr>
        <p:sp>
          <p:nvSpPr>
            <p:cNvPr id="74" name="Freihandform: Form 73">
              <a:extLst>
                <a:ext uri="{FF2B5EF4-FFF2-40B4-BE49-F238E27FC236}">
                  <a16:creationId xmlns:a16="http://schemas.microsoft.com/office/drawing/2014/main" id="{BEEFEE4A-1283-4F67-91DD-2821BCA4996B}"/>
                </a:ext>
              </a:extLst>
            </p:cNvPr>
            <p:cNvSpPr/>
            <p:nvPr/>
          </p:nvSpPr>
          <p:spPr>
            <a:xfrm>
              <a:off x="8179337" y="4725886"/>
              <a:ext cx="135368" cy="145739"/>
            </a:xfrm>
            <a:custGeom>
              <a:avLst/>
              <a:gdLst>
                <a:gd name="connsiteX0" fmla="*/ 39369 w 180129"/>
                <a:gd name="connsiteY0" fmla="*/ 78085 h 193930"/>
                <a:gd name="connsiteX1" fmla="*/ 140964 w 180129"/>
                <a:gd name="connsiteY1" fmla="*/ 78085 h 193930"/>
                <a:gd name="connsiteX2" fmla="*/ 126078 w 180129"/>
                <a:gd name="connsiteY2" fmla="*/ 45524 h 193930"/>
                <a:gd name="connsiteX3" fmla="*/ 91092 w 180129"/>
                <a:gd name="connsiteY3" fmla="*/ 33799 h 193930"/>
                <a:gd name="connsiteX4" fmla="*/ 55931 w 180129"/>
                <a:gd name="connsiteY4" fmla="*/ 45524 h 193930"/>
                <a:gd name="connsiteX5" fmla="*/ 39369 w 180129"/>
                <a:gd name="connsiteY5" fmla="*/ 78085 h 193930"/>
                <a:gd name="connsiteX6" fmla="*/ 92967 w 180129"/>
                <a:gd name="connsiteY6" fmla="*/ 193803 h 193930"/>
                <a:gd name="connsiteX7" fmla="*/ 44207 w 180129"/>
                <a:gd name="connsiteY7" fmla="*/ 182091 h 193930"/>
                <a:gd name="connsiteX8" fmla="*/ 11659 w 180129"/>
                <a:gd name="connsiteY8" fmla="*/ 148968 h 193930"/>
                <a:gd name="connsiteX9" fmla="*/ -65 w 180129"/>
                <a:gd name="connsiteY9" fmla="*/ 99283 h 193930"/>
                <a:gd name="connsiteX10" fmla="*/ -65 w 180129"/>
                <a:gd name="connsiteY10" fmla="*/ 94821 h 193930"/>
                <a:gd name="connsiteX11" fmla="*/ 11458 w 180129"/>
                <a:gd name="connsiteY11" fmla="*/ 44774 h 193930"/>
                <a:gd name="connsiteX12" fmla="*/ 43617 w 180129"/>
                <a:gd name="connsiteY12" fmla="*/ 11650 h 193930"/>
                <a:gd name="connsiteX13" fmla="*/ 91427 w 180129"/>
                <a:gd name="connsiteY13" fmla="*/ -61 h 193930"/>
                <a:gd name="connsiteX14" fmla="*/ 137762 w 180129"/>
                <a:gd name="connsiteY14" fmla="*/ 11650 h 193930"/>
                <a:gd name="connsiteX15" fmla="*/ 168835 w 180129"/>
                <a:gd name="connsiteY15" fmla="*/ 44224 h 193930"/>
                <a:gd name="connsiteX16" fmla="*/ 180064 w 180129"/>
                <a:gd name="connsiteY16" fmla="*/ 93039 h 193930"/>
                <a:gd name="connsiteX17" fmla="*/ 180064 w 180129"/>
                <a:gd name="connsiteY17" fmla="*/ 107537 h 193930"/>
                <a:gd name="connsiteX18" fmla="*/ 39034 w 180129"/>
                <a:gd name="connsiteY18" fmla="*/ 107537 h 193930"/>
                <a:gd name="connsiteX19" fmla="*/ 55234 w 180129"/>
                <a:gd name="connsiteY19" fmla="*/ 146060 h 193930"/>
                <a:gd name="connsiteX20" fmla="*/ 93745 w 180129"/>
                <a:gd name="connsiteY20" fmla="*/ 160384 h 193930"/>
                <a:gd name="connsiteX21" fmla="*/ 126305 w 180129"/>
                <a:gd name="connsiteY21" fmla="*/ 150710 h 193930"/>
                <a:gd name="connsiteX22" fmla="*/ 143229 w 180129"/>
                <a:gd name="connsiteY22" fmla="*/ 128386 h 193930"/>
                <a:gd name="connsiteX23" fmla="*/ 174865 w 180129"/>
                <a:gd name="connsiteY23" fmla="*/ 144761 h 193930"/>
                <a:gd name="connsiteX24" fmla="*/ 159791 w 180129"/>
                <a:gd name="connsiteY24" fmla="*/ 166709 h 193930"/>
                <a:gd name="connsiteX25" fmla="*/ 133930 w 180129"/>
                <a:gd name="connsiteY25" fmla="*/ 186058 h 193930"/>
                <a:gd name="connsiteX26" fmla="*/ 93008 w 180129"/>
                <a:gd name="connsiteY26" fmla="*/ 193870 h 19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0129" h="193930">
                  <a:moveTo>
                    <a:pt x="39369" y="78085"/>
                  </a:moveTo>
                  <a:lnTo>
                    <a:pt x="140964" y="78085"/>
                  </a:lnTo>
                  <a:cubicBezTo>
                    <a:pt x="139973" y="64185"/>
                    <a:pt x="135011" y="53332"/>
                    <a:pt x="126078" y="45524"/>
                  </a:cubicBezTo>
                  <a:cubicBezTo>
                    <a:pt x="117144" y="37716"/>
                    <a:pt x="105483" y="33809"/>
                    <a:pt x="91092" y="33799"/>
                  </a:cubicBezTo>
                  <a:cubicBezTo>
                    <a:pt x="76710" y="33799"/>
                    <a:pt x="64989" y="37708"/>
                    <a:pt x="55931" y="45524"/>
                  </a:cubicBezTo>
                  <a:cubicBezTo>
                    <a:pt x="46873" y="53340"/>
                    <a:pt x="41353" y="64193"/>
                    <a:pt x="39369" y="78085"/>
                  </a:cubicBezTo>
                  <a:moveTo>
                    <a:pt x="92967" y="193803"/>
                  </a:moveTo>
                  <a:cubicBezTo>
                    <a:pt x="74360" y="193803"/>
                    <a:pt x="58106" y="189899"/>
                    <a:pt x="44207" y="182091"/>
                  </a:cubicBezTo>
                  <a:cubicBezTo>
                    <a:pt x="30424" y="174376"/>
                    <a:pt x="19131" y="162885"/>
                    <a:pt x="11659" y="148968"/>
                  </a:cubicBezTo>
                  <a:cubicBezTo>
                    <a:pt x="3851" y="134675"/>
                    <a:pt x="-56" y="118113"/>
                    <a:pt x="-65" y="99283"/>
                  </a:cubicBezTo>
                  <a:lnTo>
                    <a:pt x="-65" y="94821"/>
                  </a:lnTo>
                  <a:cubicBezTo>
                    <a:pt x="-65" y="75730"/>
                    <a:pt x="3776" y="59048"/>
                    <a:pt x="11458" y="44774"/>
                  </a:cubicBezTo>
                  <a:cubicBezTo>
                    <a:pt x="18788" y="30882"/>
                    <a:pt x="29948" y="19387"/>
                    <a:pt x="43617" y="11650"/>
                  </a:cubicBezTo>
                  <a:cubicBezTo>
                    <a:pt x="57374" y="3842"/>
                    <a:pt x="73310" y="-61"/>
                    <a:pt x="91427" y="-61"/>
                  </a:cubicBezTo>
                  <a:cubicBezTo>
                    <a:pt x="109043" y="-61"/>
                    <a:pt x="124487" y="3842"/>
                    <a:pt x="137762" y="11650"/>
                  </a:cubicBezTo>
                  <a:cubicBezTo>
                    <a:pt x="150955" y="19398"/>
                    <a:pt x="161719" y="30680"/>
                    <a:pt x="168835" y="44224"/>
                  </a:cubicBezTo>
                  <a:cubicBezTo>
                    <a:pt x="176322" y="58124"/>
                    <a:pt x="180064" y="74396"/>
                    <a:pt x="180064" y="93039"/>
                  </a:cubicBezTo>
                  <a:lnTo>
                    <a:pt x="180064" y="107537"/>
                  </a:lnTo>
                  <a:lnTo>
                    <a:pt x="39034" y="107537"/>
                  </a:lnTo>
                  <a:cubicBezTo>
                    <a:pt x="39534" y="123670"/>
                    <a:pt x="44934" y="136510"/>
                    <a:pt x="55234" y="146060"/>
                  </a:cubicBezTo>
                  <a:cubicBezTo>
                    <a:pt x="65535" y="155610"/>
                    <a:pt x="78371" y="160384"/>
                    <a:pt x="93745" y="160384"/>
                  </a:cubicBezTo>
                  <a:cubicBezTo>
                    <a:pt x="108126" y="160384"/>
                    <a:pt x="118980" y="157159"/>
                    <a:pt x="126305" y="150710"/>
                  </a:cubicBezTo>
                  <a:cubicBezTo>
                    <a:pt x="133427" y="144517"/>
                    <a:pt x="139190" y="136916"/>
                    <a:pt x="143229" y="128386"/>
                  </a:cubicBezTo>
                  <a:lnTo>
                    <a:pt x="174865" y="144761"/>
                  </a:lnTo>
                  <a:cubicBezTo>
                    <a:pt x="170739" y="152655"/>
                    <a:pt x="165677" y="160024"/>
                    <a:pt x="159791" y="166709"/>
                  </a:cubicBezTo>
                  <a:cubicBezTo>
                    <a:pt x="152593" y="174868"/>
                    <a:pt x="143789" y="181455"/>
                    <a:pt x="133930" y="186058"/>
                  </a:cubicBezTo>
                  <a:cubicBezTo>
                    <a:pt x="123264" y="191266"/>
                    <a:pt x="109623" y="193870"/>
                    <a:pt x="93008" y="193870"/>
                  </a:cubicBezTo>
                </a:path>
              </a:pathLst>
            </a:custGeom>
            <a:solidFill>
              <a:srgbClr val="00AECC"/>
            </a:solidFill>
            <a:ln w="1335" cap="flat">
              <a:noFill/>
              <a:prstDash val="solid"/>
              <a:miter/>
            </a:ln>
          </p:spPr>
          <p:txBody>
            <a:bodyPr rtlCol="0" anchor="ctr"/>
            <a:lstStyle/>
            <a:p>
              <a:endParaRPr lang="en-US" noProof="0"/>
            </a:p>
          </p:txBody>
        </p:sp>
        <p:sp>
          <p:nvSpPr>
            <p:cNvPr id="75" name="Freihandform: Form 74">
              <a:extLst>
                <a:ext uri="{FF2B5EF4-FFF2-40B4-BE49-F238E27FC236}">
                  <a16:creationId xmlns:a16="http://schemas.microsoft.com/office/drawing/2014/main" id="{51B4F12D-2C58-49A4-9BCD-B3CBEB0361D3}"/>
                </a:ext>
              </a:extLst>
            </p:cNvPr>
            <p:cNvSpPr/>
            <p:nvPr/>
          </p:nvSpPr>
          <p:spPr>
            <a:xfrm>
              <a:off x="8334392" y="4671912"/>
              <a:ext cx="377808" cy="195746"/>
            </a:xfrm>
            <a:custGeom>
              <a:avLst/>
              <a:gdLst>
                <a:gd name="connsiteX0" fmla="*/ 427189 w 502735"/>
                <a:gd name="connsiteY0" fmla="*/ 0 h 260472"/>
                <a:gd name="connsiteX1" fmla="*/ 370268 w 502735"/>
                <a:gd name="connsiteY1" fmla="*/ 233687 h 260472"/>
                <a:gd name="connsiteX2" fmla="*/ 364306 w 502735"/>
                <a:gd name="connsiteY2" fmla="*/ 233687 h 260472"/>
                <a:gd name="connsiteX3" fmla="*/ 307371 w 502735"/>
                <a:gd name="connsiteY3" fmla="*/ 0 h 260472"/>
                <a:gd name="connsiteX4" fmla="*/ 270898 w 502735"/>
                <a:gd name="connsiteY4" fmla="*/ 0 h 260472"/>
                <a:gd name="connsiteX5" fmla="*/ 231825 w 502735"/>
                <a:gd name="connsiteY5" fmla="*/ 0 h 260472"/>
                <a:gd name="connsiteX6" fmla="*/ 195365 w 502735"/>
                <a:gd name="connsiteY6" fmla="*/ 0 h 260472"/>
                <a:gd name="connsiteX7" fmla="*/ 138430 w 502735"/>
                <a:gd name="connsiteY7" fmla="*/ 233687 h 260472"/>
                <a:gd name="connsiteX8" fmla="*/ 132467 w 502735"/>
                <a:gd name="connsiteY8" fmla="*/ 233687 h 260472"/>
                <a:gd name="connsiteX9" fmla="*/ 75546 w 502735"/>
                <a:gd name="connsiteY9" fmla="*/ 0 h 260472"/>
                <a:gd name="connsiteX10" fmla="*/ 0 w 502735"/>
                <a:gd name="connsiteY10" fmla="*/ 0 h 260472"/>
                <a:gd name="connsiteX11" fmla="*/ 0 w 502735"/>
                <a:gd name="connsiteY11" fmla="*/ 260472 h 260472"/>
                <a:gd name="connsiteX12" fmla="*/ 39073 w 502735"/>
                <a:gd name="connsiteY12" fmla="*/ 260472 h 260472"/>
                <a:gd name="connsiteX13" fmla="*/ 39073 w 502735"/>
                <a:gd name="connsiteY13" fmla="*/ 28286 h 260472"/>
                <a:gd name="connsiteX14" fmla="*/ 45022 w 502735"/>
                <a:gd name="connsiteY14" fmla="*/ 28286 h 260472"/>
                <a:gd name="connsiteX15" fmla="*/ 101582 w 502735"/>
                <a:gd name="connsiteY15" fmla="*/ 260472 h 260472"/>
                <a:gd name="connsiteX16" fmla="*/ 169303 w 502735"/>
                <a:gd name="connsiteY16" fmla="*/ 260472 h 260472"/>
                <a:gd name="connsiteX17" fmla="*/ 225875 w 502735"/>
                <a:gd name="connsiteY17" fmla="*/ 28286 h 260472"/>
                <a:gd name="connsiteX18" fmla="*/ 231825 w 502735"/>
                <a:gd name="connsiteY18" fmla="*/ 28286 h 260472"/>
                <a:gd name="connsiteX19" fmla="*/ 231825 w 502735"/>
                <a:gd name="connsiteY19" fmla="*/ 260472 h 260472"/>
                <a:gd name="connsiteX20" fmla="*/ 231825 w 502735"/>
                <a:gd name="connsiteY20" fmla="*/ 260472 h 260472"/>
                <a:gd name="connsiteX21" fmla="*/ 270898 w 502735"/>
                <a:gd name="connsiteY21" fmla="*/ 260472 h 260472"/>
                <a:gd name="connsiteX22" fmla="*/ 270911 w 502735"/>
                <a:gd name="connsiteY22" fmla="*/ 260472 h 260472"/>
                <a:gd name="connsiteX23" fmla="*/ 270911 w 502735"/>
                <a:gd name="connsiteY23" fmla="*/ 28286 h 260472"/>
                <a:gd name="connsiteX24" fmla="*/ 276860 w 502735"/>
                <a:gd name="connsiteY24" fmla="*/ 28286 h 260472"/>
                <a:gd name="connsiteX25" fmla="*/ 333420 w 502735"/>
                <a:gd name="connsiteY25" fmla="*/ 260472 h 260472"/>
                <a:gd name="connsiteX26" fmla="*/ 401141 w 502735"/>
                <a:gd name="connsiteY26" fmla="*/ 260472 h 260472"/>
                <a:gd name="connsiteX27" fmla="*/ 457714 w 502735"/>
                <a:gd name="connsiteY27" fmla="*/ 28286 h 260472"/>
                <a:gd name="connsiteX28" fmla="*/ 463663 w 502735"/>
                <a:gd name="connsiteY28" fmla="*/ 28286 h 260472"/>
                <a:gd name="connsiteX29" fmla="*/ 463663 w 502735"/>
                <a:gd name="connsiteY29" fmla="*/ 260472 h 260472"/>
                <a:gd name="connsiteX30" fmla="*/ 502736 w 502735"/>
                <a:gd name="connsiteY30" fmla="*/ 260472 h 260472"/>
                <a:gd name="connsiteX31" fmla="*/ 502736 w 502735"/>
                <a:gd name="connsiteY31" fmla="*/ 0 h 260472"/>
                <a:gd name="connsiteX32" fmla="*/ 427189 w 502735"/>
                <a:gd name="connsiteY32" fmla="*/ 0 h 26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2735" h="260472">
                  <a:moveTo>
                    <a:pt x="427189" y="0"/>
                  </a:moveTo>
                  <a:lnTo>
                    <a:pt x="370268" y="233687"/>
                  </a:lnTo>
                  <a:lnTo>
                    <a:pt x="364306" y="233687"/>
                  </a:lnTo>
                  <a:lnTo>
                    <a:pt x="307371" y="0"/>
                  </a:lnTo>
                  <a:lnTo>
                    <a:pt x="270898" y="0"/>
                  </a:lnTo>
                  <a:lnTo>
                    <a:pt x="231825" y="0"/>
                  </a:lnTo>
                  <a:lnTo>
                    <a:pt x="195365" y="0"/>
                  </a:lnTo>
                  <a:lnTo>
                    <a:pt x="138430" y="233687"/>
                  </a:lnTo>
                  <a:lnTo>
                    <a:pt x="132467" y="233687"/>
                  </a:lnTo>
                  <a:lnTo>
                    <a:pt x="75546" y="0"/>
                  </a:lnTo>
                  <a:lnTo>
                    <a:pt x="0" y="0"/>
                  </a:lnTo>
                  <a:lnTo>
                    <a:pt x="0" y="260472"/>
                  </a:lnTo>
                  <a:lnTo>
                    <a:pt x="39073" y="260472"/>
                  </a:lnTo>
                  <a:lnTo>
                    <a:pt x="39073" y="28286"/>
                  </a:lnTo>
                  <a:lnTo>
                    <a:pt x="45022" y="28286"/>
                  </a:lnTo>
                  <a:lnTo>
                    <a:pt x="101582" y="260472"/>
                  </a:lnTo>
                  <a:lnTo>
                    <a:pt x="169303" y="260472"/>
                  </a:lnTo>
                  <a:lnTo>
                    <a:pt x="225875" y="28286"/>
                  </a:lnTo>
                  <a:lnTo>
                    <a:pt x="231825" y="28286"/>
                  </a:lnTo>
                  <a:lnTo>
                    <a:pt x="231825" y="260472"/>
                  </a:lnTo>
                  <a:lnTo>
                    <a:pt x="231825" y="260472"/>
                  </a:lnTo>
                  <a:lnTo>
                    <a:pt x="270898" y="260472"/>
                  </a:lnTo>
                  <a:lnTo>
                    <a:pt x="270911" y="260472"/>
                  </a:lnTo>
                  <a:lnTo>
                    <a:pt x="270911" y="28286"/>
                  </a:lnTo>
                  <a:lnTo>
                    <a:pt x="276860" y="28286"/>
                  </a:lnTo>
                  <a:lnTo>
                    <a:pt x="333420" y="260472"/>
                  </a:lnTo>
                  <a:lnTo>
                    <a:pt x="401141" y="260472"/>
                  </a:lnTo>
                  <a:lnTo>
                    <a:pt x="457714" y="28286"/>
                  </a:lnTo>
                  <a:lnTo>
                    <a:pt x="463663" y="28286"/>
                  </a:lnTo>
                  <a:lnTo>
                    <a:pt x="463663" y="260472"/>
                  </a:lnTo>
                  <a:lnTo>
                    <a:pt x="502736" y="260472"/>
                  </a:lnTo>
                  <a:lnTo>
                    <a:pt x="502736" y="0"/>
                  </a:lnTo>
                  <a:lnTo>
                    <a:pt x="427189" y="0"/>
                  </a:lnTo>
                  <a:close/>
                </a:path>
              </a:pathLst>
            </a:custGeom>
            <a:solidFill>
              <a:srgbClr val="00AECC"/>
            </a:solidFill>
            <a:ln w="1335" cap="flat">
              <a:noFill/>
              <a:prstDash val="solid"/>
              <a:miter/>
            </a:ln>
          </p:spPr>
          <p:txBody>
            <a:bodyPr rtlCol="0" anchor="ctr"/>
            <a:lstStyle/>
            <a:p>
              <a:endParaRPr lang="en-US" noProof="0"/>
            </a:p>
          </p:txBody>
        </p:sp>
        <p:sp>
          <p:nvSpPr>
            <p:cNvPr id="76" name="Freihandform: Form 75">
              <a:extLst>
                <a:ext uri="{FF2B5EF4-FFF2-40B4-BE49-F238E27FC236}">
                  <a16:creationId xmlns:a16="http://schemas.microsoft.com/office/drawing/2014/main" id="{1AB0CE07-F32C-4220-8766-7B3FCE73D42E}"/>
                </a:ext>
              </a:extLst>
            </p:cNvPr>
            <p:cNvSpPr/>
            <p:nvPr/>
          </p:nvSpPr>
          <p:spPr>
            <a:xfrm>
              <a:off x="8007839" y="4933313"/>
              <a:ext cx="704351" cy="21871"/>
            </a:xfrm>
            <a:custGeom>
              <a:avLst/>
              <a:gdLst>
                <a:gd name="connsiteX0" fmla="*/ 0 w 937254"/>
                <a:gd name="connsiteY0" fmla="*/ 0 h 29103"/>
                <a:gd name="connsiteX1" fmla="*/ 937255 w 937254"/>
                <a:gd name="connsiteY1" fmla="*/ 0 h 29103"/>
                <a:gd name="connsiteX2" fmla="*/ 937255 w 937254"/>
                <a:gd name="connsiteY2" fmla="*/ 29104 h 29103"/>
                <a:gd name="connsiteX3" fmla="*/ 0 w 937254"/>
                <a:gd name="connsiteY3" fmla="*/ 29104 h 29103"/>
              </a:gdLst>
              <a:ahLst/>
              <a:cxnLst>
                <a:cxn ang="0">
                  <a:pos x="connsiteX0" y="connsiteY0"/>
                </a:cxn>
                <a:cxn ang="0">
                  <a:pos x="connsiteX1" y="connsiteY1"/>
                </a:cxn>
                <a:cxn ang="0">
                  <a:pos x="connsiteX2" y="connsiteY2"/>
                </a:cxn>
                <a:cxn ang="0">
                  <a:pos x="connsiteX3" y="connsiteY3"/>
                </a:cxn>
              </a:cxnLst>
              <a:rect l="l" t="t" r="r" b="b"/>
              <a:pathLst>
                <a:path w="937254" h="29103">
                  <a:moveTo>
                    <a:pt x="0" y="0"/>
                  </a:moveTo>
                  <a:lnTo>
                    <a:pt x="937255" y="0"/>
                  </a:lnTo>
                  <a:lnTo>
                    <a:pt x="937255" y="29104"/>
                  </a:lnTo>
                  <a:lnTo>
                    <a:pt x="0" y="29104"/>
                  </a:lnTo>
                  <a:close/>
                </a:path>
              </a:pathLst>
            </a:custGeom>
            <a:solidFill>
              <a:srgbClr val="00AECC"/>
            </a:solidFill>
            <a:ln w="1335" cap="flat">
              <a:noFill/>
              <a:prstDash val="solid"/>
              <a:miter/>
            </a:ln>
          </p:spPr>
          <p:txBody>
            <a:bodyPr rtlCol="0" anchor="ctr"/>
            <a:lstStyle/>
            <a:p>
              <a:endParaRPr lang="en-US" noProof="0"/>
            </a:p>
          </p:txBody>
        </p:sp>
        <p:sp>
          <p:nvSpPr>
            <p:cNvPr id="77" name="Freihandform: Form 76">
              <a:extLst>
                <a:ext uri="{FF2B5EF4-FFF2-40B4-BE49-F238E27FC236}">
                  <a16:creationId xmlns:a16="http://schemas.microsoft.com/office/drawing/2014/main" id="{8A9795EA-D098-4415-B15E-B1BA9BCD90A2}"/>
                </a:ext>
              </a:extLst>
            </p:cNvPr>
            <p:cNvSpPr/>
            <p:nvPr/>
          </p:nvSpPr>
          <p:spPr>
            <a:xfrm>
              <a:off x="8007839" y="4667964"/>
              <a:ext cx="151288" cy="203611"/>
            </a:xfrm>
            <a:custGeom>
              <a:avLst/>
              <a:gdLst>
                <a:gd name="connsiteX0" fmla="*/ 103379 w 201314"/>
                <a:gd name="connsiteY0" fmla="*/ 270876 h 270937"/>
                <a:gd name="connsiteX1" fmla="*/ 27846 w 201314"/>
                <a:gd name="connsiteY1" fmla="*/ 243903 h 270937"/>
                <a:gd name="connsiteX2" fmla="*/ -65 w 201314"/>
                <a:gd name="connsiteY2" fmla="*/ 165945 h 270937"/>
                <a:gd name="connsiteX3" fmla="*/ -65 w 201314"/>
                <a:gd name="connsiteY3" fmla="*/ 104924 h 270937"/>
                <a:gd name="connsiteX4" fmla="*/ 27846 w 201314"/>
                <a:gd name="connsiteY4" fmla="*/ 26952 h 270937"/>
                <a:gd name="connsiteX5" fmla="*/ 103379 w 201314"/>
                <a:gd name="connsiteY5" fmla="*/ -61 h 270937"/>
                <a:gd name="connsiteX6" fmla="*/ 175736 w 201314"/>
                <a:gd name="connsiteY6" fmla="*/ 25988 h 270937"/>
                <a:gd name="connsiteX7" fmla="*/ 201195 w 201314"/>
                <a:gd name="connsiteY7" fmla="*/ 97005 h 270937"/>
                <a:gd name="connsiteX8" fmla="*/ 201195 w 201314"/>
                <a:gd name="connsiteY8" fmla="*/ 99242 h 270937"/>
                <a:gd name="connsiteX9" fmla="*/ 161426 w 201314"/>
                <a:gd name="connsiteY9" fmla="*/ 99242 h 270937"/>
                <a:gd name="connsiteX10" fmla="*/ 161426 w 201314"/>
                <a:gd name="connsiteY10" fmla="*/ 95893 h 270937"/>
                <a:gd name="connsiteX11" fmla="*/ 147101 w 201314"/>
                <a:gd name="connsiteY11" fmla="*/ 52733 h 270937"/>
                <a:gd name="connsiteX12" fmla="*/ 103379 w 201314"/>
                <a:gd name="connsiteY12" fmla="*/ 36118 h 270937"/>
                <a:gd name="connsiteX13" fmla="*/ 56869 w 201314"/>
                <a:gd name="connsiteY13" fmla="*/ 54167 h 270937"/>
                <a:gd name="connsiteX14" fmla="*/ 40133 w 201314"/>
                <a:gd name="connsiteY14" fmla="*/ 104173 h 270937"/>
                <a:gd name="connsiteX15" fmla="*/ 40133 w 201314"/>
                <a:gd name="connsiteY15" fmla="*/ 166682 h 270937"/>
                <a:gd name="connsiteX16" fmla="*/ 56869 w 201314"/>
                <a:gd name="connsiteY16" fmla="*/ 216555 h 270937"/>
                <a:gd name="connsiteX17" fmla="*/ 103379 w 201314"/>
                <a:gd name="connsiteY17" fmla="*/ 234792 h 270937"/>
                <a:gd name="connsiteX18" fmla="*/ 147101 w 201314"/>
                <a:gd name="connsiteY18" fmla="*/ 217855 h 270937"/>
                <a:gd name="connsiteX19" fmla="*/ 161426 w 201314"/>
                <a:gd name="connsiteY19" fmla="*/ 174869 h 270937"/>
                <a:gd name="connsiteX20" fmla="*/ 161426 w 201314"/>
                <a:gd name="connsiteY20" fmla="*/ 168545 h 270937"/>
                <a:gd name="connsiteX21" fmla="*/ 201249 w 201314"/>
                <a:gd name="connsiteY21" fmla="*/ 168545 h 270937"/>
                <a:gd name="connsiteX22" fmla="*/ 201249 w 201314"/>
                <a:gd name="connsiteY22" fmla="*/ 173757 h 270937"/>
                <a:gd name="connsiteX23" fmla="*/ 175790 w 201314"/>
                <a:gd name="connsiteY23" fmla="*/ 244774 h 270937"/>
                <a:gd name="connsiteX24" fmla="*/ 103432 w 201314"/>
                <a:gd name="connsiteY24" fmla="*/ 270823 h 27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1314" h="270937">
                  <a:moveTo>
                    <a:pt x="103379" y="270876"/>
                  </a:moveTo>
                  <a:cubicBezTo>
                    <a:pt x="71622" y="270876"/>
                    <a:pt x="46444" y="261885"/>
                    <a:pt x="27846" y="243903"/>
                  </a:cubicBezTo>
                  <a:cubicBezTo>
                    <a:pt x="9247" y="225921"/>
                    <a:pt x="-56" y="199936"/>
                    <a:pt x="-65" y="165945"/>
                  </a:cubicBezTo>
                  <a:lnTo>
                    <a:pt x="-65" y="104924"/>
                  </a:lnTo>
                  <a:cubicBezTo>
                    <a:pt x="-65" y="70933"/>
                    <a:pt x="9238" y="44943"/>
                    <a:pt x="27846" y="26952"/>
                  </a:cubicBezTo>
                  <a:cubicBezTo>
                    <a:pt x="46453" y="8961"/>
                    <a:pt x="71631" y="-43"/>
                    <a:pt x="103379" y="-61"/>
                  </a:cubicBezTo>
                  <a:cubicBezTo>
                    <a:pt x="134644" y="-61"/>
                    <a:pt x="158763" y="8622"/>
                    <a:pt x="175736" y="25988"/>
                  </a:cubicBezTo>
                  <a:cubicBezTo>
                    <a:pt x="192709" y="43353"/>
                    <a:pt x="201195" y="67026"/>
                    <a:pt x="201195" y="97005"/>
                  </a:cubicBezTo>
                  <a:lnTo>
                    <a:pt x="201195" y="99242"/>
                  </a:lnTo>
                  <a:lnTo>
                    <a:pt x="161426" y="99242"/>
                  </a:lnTo>
                  <a:lnTo>
                    <a:pt x="161426" y="95893"/>
                  </a:lnTo>
                  <a:cubicBezTo>
                    <a:pt x="161426" y="78286"/>
                    <a:pt x="156651" y="63899"/>
                    <a:pt x="147101" y="52733"/>
                  </a:cubicBezTo>
                  <a:cubicBezTo>
                    <a:pt x="137552" y="41567"/>
                    <a:pt x="122978" y="36028"/>
                    <a:pt x="103379" y="36118"/>
                  </a:cubicBezTo>
                  <a:cubicBezTo>
                    <a:pt x="83530" y="36118"/>
                    <a:pt x="68027" y="42134"/>
                    <a:pt x="56869" y="54167"/>
                  </a:cubicBezTo>
                  <a:cubicBezTo>
                    <a:pt x="45712" y="66199"/>
                    <a:pt x="40133" y="82868"/>
                    <a:pt x="40133" y="104173"/>
                  </a:cubicBezTo>
                  <a:lnTo>
                    <a:pt x="40133" y="166682"/>
                  </a:lnTo>
                  <a:cubicBezTo>
                    <a:pt x="40133" y="187773"/>
                    <a:pt x="45712" y="204398"/>
                    <a:pt x="56869" y="216555"/>
                  </a:cubicBezTo>
                  <a:cubicBezTo>
                    <a:pt x="68027" y="228712"/>
                    <a:pt x="83530" y="234792"/>
                    <a:pt x="103379" y="234792"/>
                  </a:cubicBezTo>
                  <a:cubicBezTo>
                    <a:pt x="122978" y="234792"/>
                    <a:pt x="137552" y="229146"/>
                    <a:pt x="147101" y="217855"/>
                  </a:cubicBezTo>
                  <a:cubicBezTo>
                    <a:pt x="156651" y="206563"/>
                    <a:pt x="161426" y="192235"/>
                    <a:pt x="161426" y="174869"/>
                  </a:cubicBezTo>
                  <a:lnTo>
                    <a:pt x="161426" y="168545"/>
                  </a:lnTo>
                  <a:lnTo>
                    <a:pt x="201249" y="168545"/>
                  </a:lnTo>
                  <a:lnTo>
                    <a:pt x="201249" y="173757"/>
                  </a:lnTo>
                  <a:cubicBezTo>
                    <a:pt x="201249" y="203772"/>
                    <a:pt x="192763" y="227445"/>
                    <a:pt x="175790" y="244774"/>
                  </a:cubicBezTo>
                  <a:cubicBezTo>
                    <a:pt x="158817" y="262104"/>
                    <a:pt x="134698" y="270787"/>
                    <a:pt x="103432" y="270823"/>
                  </a:cubicBezTo>
                </a:path>
              </a:pathLst>
            </a:custGeom>
            <a:solidFill>
              <a:srgbClr val="00AECC"/>
            </a:solidFill>
            <a:ln w="1335" cap="flat">
              <a:noFill/>
              <a:prstDash val="solid"/>
              <a:miter/>
            </a:ln>
          </p:spPr>
          <p:txBody>
            <a:bodyPr rtlCol="0" anchor="ctr"/>
            <a:lstStyle/>
            <a:p>
              <a:endParaRPr lang="en-US" noProof="0"/>
            </a:p>
          </p:txBody>
        </p:sp>
      </p:grpSp>
      <p:sp>
        <p:nvSpPr>
          <p:cNvPr id="78" name="Freihandform: Form 77">
            <a:extLst>
              <a:ext uri="{FF2B5EF4-FFF2-40B4-BE49-F238E27FC236}">
                <a16:creationId xmlns:a16="http://schemas.microsoft.com/office/drawing/2014/main" id="{6BB58239-732E-4024-9095-4AE0218DAF9E}"/>
              </a:ext>
            </a:extLst>
          </p:cNvPr>
          <p:cNvSpPr/>
          <p:nvPr/>
        </p:nvSpPr>
        <p:spPr>
          <a:xfrm>
            <a:off x="432200" y="4933313"/>
            <a:ext cx="7088196" cy="21871"/>
          </a:xfrm>
          <a:custGeom>
            <a:avLst/>
            <a:gdLst>
              <a:gd name="connsiteX0" fmla="*/ 0 w 937254"/>
              <a:gd name="connsiteY0" fmla="*/ 0 h 29103"/>
              <a:gd name="connsiteX1" fmla="*/ 937255 w 937254"/>
              <a:gd name="connsiteY1" fmla="*/ 0 h 29103"/>
              <a:gd name="connsiteX2" fmla="*/ 937255 w 937254"/>
              <a:gd name="connsiteY2" fmla="*/ 29104 h 29103"/>
              <a:gd name="connsiteX3" fmla="*/ 0 w 937254"/>
              <a:gd name="connsiteY3" fmla="*/ 29104 h 29103"/>
            </a:gdLst>
            <a:ahLst/>
            <a:cxnLst>
              <a:cxn ang="0">
                <a:pos x="connsiteX0" y="connsiteY0"/>
              </a:cxn>
              <a:cxn ang="0">
                <a:pos x="connsiteX1" y="connsiteY1"/>
              </a:cxn>
              <a:cxn ang="0">
                <a:pos x="connsiteX2" y="connsiteY2"/>
              </a:cxn>
              <a:cxn ang="0">
                <a:pos x="connsiteX3" y="connsiteY3"/>
              </a:cxn>
            </a:cxnLst>
            <a:rect l="l" t="t" r="r" b="b"/>
            <a:pathLst>
              <a:path w="937254" h="29103">
                <a:moveTo>
                  <a:pt x="0" y="0"/>
                </a:moveTo>
                <a:lnTo>
                  <a:pt x="937255" y="0"/>
                </a:lnTo>
                <a:lnTo>
                  <a:pt x="937255" y="29104"/>
                </a:lnTo>
                <a:lnTo>
                  <a:pt x="0" y="29104"/>
                </a:lnTo>
                <a:close/>
              </a:path>
            </a:pathLst>
          </a:custGeom>
          <a:solidFill>
            <a:srgbClr val="00AECC"/>
          </a:solidFill>
          <a:ln w="1335" cap="flat">
            <a:noFill/>
            <a:prstDash val="solid"/>
            <a:miter/>
          </a:ln>
        </p:spPr>
        <p:txBody>
          <a:bodyPr rtlCol="0" anchor="ctr"/>
          <a:lstStyle/>
          <a:p>
            <a:endParaRPr lang="en-US" noProof="0"/>
          </a:p>
        </p:txBody>
      </p:sp>
      <p:sp>
        <p:nvSpPr>
          <p:cNvPr id="2" name="Titelplatzhalter 1">
            <a:extLst>
              <a:ext uri="{FF2B5EF4-FFF2-40B4-BE49-F238E27FC236}">
                <a16:creationId xmlns:a16="http://schemas.microsoft.com/office/drawing/2014/main" id="{DE48D865-1AC8-403F-90D4-B55839A7891E}"/>
              </a:ext>
            </a:extLst>
          </p:cNvPr>
          <p:cNvSpPr>
            <a:spLocks noGrp="1"/>
          </p:cNvSpPr>
          <p:nvPr>
            <p:ph type="title"/>
          </p:nvPr>
        </p:nvSpPr>
        <p:spPr>
          <a:xfrm>
            <a:off x="431800" y="330607"/>
            <a:ext cx="8280400" cy="457912"/>
          </a:xfrm>
          <a:prstGeom prst="rect">
            <a:avLst/>
          </a:prstGeom>
          <a:solidFill>
            <a:schemeClr val="bg1"/>
          </a:solidFill>
          <a:effectLst>
            <a:outerShdw dist="31750" dir="5400000" algn="t" rotWithShape="0">
              <a:schemeClr val="accent1"/>
            </a:outerShdw>
          </a:effectLst>
        </p:spPr>
        <p:txBody>
          <a:bodyPr vert="horz" lIns="0" tIns="0" rIns="0" bIns="18000" rtlCol="0" anchor="b">
            <a:spAutoFit/>
          </a:bodyPr>
          <a:lstStyle/>
          <a:p>
            <a:r>
              <a:rPr lang="en-US" noProof="0"/>
              <a:t>Click to add title</a:t>
            </a:r>
          </a:p>
        </p:txBody>
      </p:sp>
      <p:sp>
        <p:nvSpPr>
          <p:cNvPr id="3" name="Textplatzhalter 2">
            <a:extLst>
              <a:ext uri="{FF2B5EF4-FFF2-40B4-BE49-F238E27FC236}">
                <a16:creationId xmlns:a16="http://schemas.microsoft.com/office/drawing/2014/main" id="{A3B03D65-C87A-4C76-8967-D82DF7568C36}"/>
              </a:ext>
            </a:extLst>
          </p:cNvPr>
          <p:cNvSpPr>
            <a:spLocks noGrp="1"/>
          </p:cNvSpPr>
          <p:nvPr>
            <p:ph type="body" idx="1"/>
          </p:nvPr>
        </p:nvSpPr>
        <p:spPr>
          <a:xfrm>
            <a:off x="432000" y="1023938"/>
            <a:ext cx="8280200" cy="1507464"/>
          </a:xfrm>
          <a:prstGeom prst="rect">
            <a:avLst/>
          </a:prstGeom>
        </p:spPr>
        <p:txBody>
          <a:bodyPr vert="horz" lIns="0" tIns="0" rIns="0" bIns="0" rtlCol="0">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Textfeld 19">
            <a:extLst>
              <a:ext uri="{FF2B5EF4-FFF2-40B4-BE49-F238E27FC236}">
                <a16:creationId xmlns:a16="http://schemas.microsoft.com/office/drawing/2014/main" id="{7A642073-0A08-471D-94B9-FD8FE5E26B3B}"/>
              </a:ext>
            </a:extLst>
          </p:cNvPr>
          <p:cNvSpPr txBox="1"/>
          <p:nvPr userDrawn="1"/>
        </p:nvSpPr>
        <p:spPr>
          <a:xfrm>
            <a:off x="432000" y="4975450"/>
            <a:ext cx="121828" cy="138499"/>
          </a:xfrm>
          <a:prstGeom prst="rect">
            <a:avLst/>
          </a:prstGeom>
          <a:noFill/>
        </p:spPr>
        <p:txBody>
          <a:bodyPr wrap="none" lIns="0" tIns="0" rIns="0" bIns="0" rtlCol="0" anchor="ctr" anchorCtr="0">
            <a:spAutoFit/>
          </a:bodyPr>
          <a:lstStyle>
            <a:defPPr>
              <a:defRPr lang="de-DE"/>
            </a:defPPr>
            <a:lvl1pPr defTabSz="310767">
              <a:defRPr sz="1200" b="0" i="0" baseline="0">
                <a:solidFill>
                  <a:srgbClr val="00AECC"/>
                </a:solidFill>
                <a:latin typeface="Source Sans Pro Regular" panose="020B0503030403020204" pitchFamily="34" charset="0"/>
                <a:cs typeface="Franklin Gothic Book"/>
              </a:defRPr>
            </a:lvl1pPr>
          </a:lstStyle>
          <a:p>
            <a:pPr lvl="0" algn="l"/>
            <a:fld id="{9EC9FE80-1528-4646-BB25-B29369422DA9}" type="slidenum">
              <a:rPr lang="en-US" sz="900" noProof="0" smtClean="0">
                <a:latin typeface="+mn-lt"/>
              </a:rPr>
              <a:pPr lvl="0" algn="l"/>
              <a:t>‹#›</a:t>
            </a:fld>
            <a:endParaRPr lang="en-US" sz="900" noProof="0" dirty="0">
              <a:latin typeface="+mn-lt"/>
            </a:endParaRPr>
          </a:p>
        </p:txBody>
      </p:sp>
      <p:sp>
        <p:nvSpPr>
          <p:cNvPr id="64" name="Fußzeilenplatzhalter 63">
            <a:extLst>
              <a:ext uri="{FF2B5EF4-FFF2-40B4-BE49-F238E27FC236}">
                <a16:creationId xmlns:a16="http://schemas.microsoft.com/office/drawing/2014/main" id="{4FAD4807-6D4A-417F-ADEB-7BB3E215297B}"/>
              </a:ext>
            </a:extLst>
          </p:cNvPr>
          <p:cNvSpPr>
            <a:spLocks noGrp="1"/>
          </p:cNvSpPr>
          <p:nvPr userDrawn="1">
            <p:ph type="ftr" sz="quarter" idx="3"/>
          </p:nvPr>
        </p:nvSpPr>
        <p:spPr>
          <a:xfrm>
            <a:off x="810298" y="4975450"/>
            <a:ext cx="6710098" cy="138499"/>
          </a:xfrm>
          <a:prstGeom prst="rect">
            <a:avLst/>
          </a:prstGeom>
        </p:spPr>
        <p:txBody>
          <a:bodyPr vert="horz" wrap="square" lIns="0" tIns="0" rIns="0" bIns="0" rtlCol="0" anchor="ctr">
            <a:spAutoFit/>
          </a:bodyPr>
          <a:lstStyle>
            <a:lvl1pPr algn="l">
              <a:defRPr sz="900">
                <a:solidFill>
                  <a:schemeClr val="accent1"/>
                </a:solidFill>
                <a:latin typeface="+mn-lt"/>
              </a:defRPr>
            </a:lvl1pPr>
          </a:lstStyle>
          <a:p>
            <a:r>
              <a:rPr lang="en-US" noProof="0" dirty="0"/>
              <a:t>Source</a:t>
            </a:r>
          </a:p>
        </p:txBody>
      </p:sp>
    </p:spTree>
    <p:extLst>
      <p:ext uri="{BB962C8B-B14F-4D97-AF65-F5344CB8AC3E}">
        <p14:creationId xmlns:p14="http://schemas.microsoft.com/office/powerpoint/2010/main" val="2662349533"/>
      </p:ext>
    </p:extLst>
  </p:cSld>
  <p:clrMap bg1="lt1" tx1="dk1" bg2="lt2" tx2="dk2" accent1="accent1" accent2="accent2" accent3="accent3" accent4="accent4" accent5="accent5" accent6="accent6" hlink="hlink" folHlink="folHlink"/>
  <p:sldLayoutIdLst>
    <p:sldLayoutId id="2147483750" r:id="rId1"/>
    <p:sldLayoutId id="2147483716" r:id="rId2"/>
    <p:sldLayoutId id="2147483749" r:id="rId3"/>
    <p:sldLayoutId id="2147483739" r:id="rId4"/>
    <p:sldLayoutId id="2147483740" r:id="rId5"/>
    <p:sldLayoutId id="2147483737" r:id="rId6"/>
    <p:sldLayoutId id="2147483772" r:id="rId7"/>
    <p:sldLayoutId id="2147483736" r:id="rId8"/>
    <p:sldLayoutId id="2147483738" r:id="rId9"/>
    <p:sldLayoutId id="2147483742" r:id="rId10"/>
    <p:sldLayoutId id="2147483743" r:id="rId11"/>
    <p:sldLayoutId id="2147483744" r:id="rId12"/>
    <p:sldLayoutId id="2147483745" r:id="rId13"/>
    <p:sldLayoutId id="2147483752" r:id="rId14"/>
    <p:sldLayoutId id="2147483753" r:id="rId15"/>
    <p:sldLayoutId id="2147483754" r:id="rId16"/>
    <p:sldLayoutId id="2147483755" r:id="rId17"/>
    <p:sldLayoutId id="2147483767" r:id="rId18"/>
    <p:sldLayoutId id="2147483768" r:id="rId19"/>
    <p:sldLayoutId id="2147483756" r:id="rId20"/>
    <p:sldLayoutId id="2147483757" r:id="rId21"/>
    <p:sldLayoutId id="2147483758" r:id="rId22"/>
    <p:sldLayoutId id="2147483761" r:id="rId23"/>
    <p:sldLayoutId id="2147483760" r:id="rId24"/>
    <p:sldLayoutId id="2147483759" r:id="rId25"/>
    <p:sldLayoutId id="2147483774" r:id="rId26"/>
    <p:sldLayoutId id="2147483775" r:id="rId27"/>
    <p:sldLayoutId id="2147483776" r:id="rId28"/>
    <p:sldLayoutId id="2147483777" r:id="rId29"/>
    <p:sldLayoutId id="2147483762" r:id="rId30"/>
    <p:sldLayoutId id="2147483763" r:id="rId31"/>
    <p:sldLayoutId id="2147483770" r:id="rId32"/>
    <p:sldLayoutId id="2147483771" r:id="rId33"/>
    <p:sldLayoutId id="2147483778" r:id="rId34"/>
    <p:sldLayoutId id="2147483779" r:id="rId35"/>
    <p:sldLayoutId id="2147483773" r:id="rId36"/>
    <p:sldLayoutId id="2147483766" r:id="rId37"/>
    <p:sldLayoutId id="2147483780" r:id="rId38"/>
    <p:sldLayoutId id="2147483781" r:id="rId39"/>
    <p:sldLayoutId id="2147483769" r:id="rId40"/>
  </p:sldLayoutIdLst>
  <p:transition>
    <p:fade/>
  </p:transition>
  <p:hf hdr="0" ftr="0" dt="0"/>
  <p:txStyles>
    <p:titleStyle>
      <a:lvl1pPr algn="l" defTabSz="457189" rtl="0" eaLnBrk="1" latinLnBrk="0" hangingPunct="1">
        <a:lnSpc>
          <a:spcPts val="3400"/>
        </a:lnSpc>
        <a:spcBef>
          <a:spcPct val="0"/>
        </a:spcBef>
        <a:buNone/>
        <a:defRPr sz="3200" b="0" kern="1200">
          <a:solidFill>
            <a:schemeClr val="accent1"/>
          </a:solidFill>
          <a:latin typeface="+mj-lt"/>
          <a:ea typeface="+mj-ea"/>
          <a:cs typeface="+mj-cs"/>
        </a:defRPr>
      </a:lvl1pPr>
    </p:titleStyle>
    <p:bodyStyle>
      <a:lvl1pPr marL="0" indent="0" algn="l" defTabSz="457189" rtl="0" eaLnBrk="1" latinLnBrk="0" hangingPunct="1">
        <a:lnSpc>
          <a:spcPct val="110000"/>
        </a:lnSpc>
        <a:spcBef>
          <a:spcPts val="0"/>
        </a:spcBef>
        <a:buFont typeface="Arial"/>
        <a:buNone/>
        <a:defRPr sz="1800" kern="1200">
          <a:solidFill>
            <a:schemeClr val="tx1"/>
          </a:solidFill>
          <a:latin typeface="+mn-lt"/>
          <a:ea typeface="+mn-ea"/>
          <a:cs typeface="+mn-cs"/>
        </a:defRPr>
      </a:lvl1pPr>
      <a:lvl2pPr marL="1825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2pPr>
      <a:lvl3pPr marL="358775"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3pPr>
      <a:lvl4pPr marL="541338" indent="-184150"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4pPr>
      <a:lvl5pPr marL="7159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890" userDrawn="1">
          <p15:clr>
            <a:srgbClr val="F26B43"/>
          </p15:clr>
        </p15:guide>
        <p15:guide id="4" pos="272">
          <p15:clr>
            <a:srgbClr val="F26B43"/>
          </p15:clr>
        </p15:guide>
        <p15:guide id="5" orient="horz" pos="513" userDrawn="1">
          <p15:clr>
            <a:srgbClr val="F26B43"/>
          </p15:clr>
        </p15:guide>
        <p15:guide id="8" pos="5488" userDrawn="1">
          <p15:clr>
            <a:srgbClr val="F26B43"/>
          </p15:clr>
        </p15:guide>
        <p15:guide id="9" orient="horz" pos="645" userDrawn="1">
          <p15:clr>
            <a:srgbClr val="F26B43"/>
          </p15:clr>
        </p15:guide>
        <p15:guide id="10" orient="horz" pos="302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en.wikipedia.org/wiki/User_talk:Brian0918" TargetMode="External"/><Relationship Id="rId7" Type="http://schemas.openxmlformats.org/officeDocument/2006/relationships/image" Target="../media/image27.gif"/><Relationship Id="rId2" Type="http://schemas.openxmlformats.org/officeDocument/2006/relationships/hyperlink" Target="https://en.wikipedia.org/wiki/User:Brian0918" TargetMode="External"/><Relationship Id="rId1" Type="http://schemas.openxmlformats.org/officeDocument/2006/relationships/slideLayout" Target="../slideLayouts/slideLayout8.xml"/><Relationship Id="rId6" Type="http://schemas.openxmlformats.org/officeDocument/2006/relationships/hyperlink" Target="https://commons.wikimedia.org/wiki/Special:Contributions/Madprime" TargetMode="External"/><Relationship Id="rId5" Type="http://schemas.openxmlformats.org/officeDocument/2006/relationships/hyperlink" Target="https://commons.wikimedia.org/wiki/User_talk:Madprime" TargetMode="External"/><Relationship Id="rId4" Type="http://schemas.openxmlformats.org/officeDocument/2006/relationships/hyperlink" Target="https://commons.wikimedia.org/wiki/User:Madprim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ornl.gov/sci/techresources/Human_Genome/primer_pic.shtml"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ornl.gov/sci/techresources/Human_Genome/primer_pic.shtml"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ornl.gov/sci/techresources/Human_Genome/primer_pic.shtml"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commons.wikimedia.org/wiki/Main_Page"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i.org/10.3390/metabo13070855"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ornl.gov/sci/techresources/Human_Genome/primer_pic.shtml"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commons.wikimedia.org/wiki/Main_Page"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 TargetMode="External"/><Relationship Id="rId2" Type="http://schemas.openxmlformats.org/officeDocument/2006/relationships/hyperlink" Target="https://en.wikipedia.org/wiki/User:Abizar" TargetMode="External"/><Relationship Id="rId1" Type="http://schemas.openxmlformats.org/officeDocument/2006/relationships/slideLayout" Target="../slideLayouts/slideLayout8.xml"/><Relationship Id="rId4" Type="http://schemas.openxmlformats.org/officeDocument/2006/relationships/image" Target="../media/image61.jpe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semanticscholar.org/paper/Massively-parallel-sequencing%3A-the-new-frontier-of-Johnsen-Nickerson/17e93e0d4d7c3c212695fd677991e2348a409d43" TargetMode="Externa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researchgate.net/publication/275525746_Inconsistency_and_features_of_single_nucleotide_variants_detected_in_whole_exome_sequencing_versus_transcriptome_sequencing_A_case_study_in_lung_cancer?_tp=eyJjb250ZXh0Ijp7ImZpcnN0UGFnZSI6Il9kaXJlY3QiLCJwYWdlIjoiX2RpcmVjdCJ9fQ"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ornl.gov/sci/techresources/Human_Genome/primer_pic.shtml"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5D550C41-29E4-4481-AAF5-AB7213DA9E0B}"/>
              </a:ext>
            </a:extLst>
          </p:cNvPr>
          <p:cNvSpPr>
            <a:spLocks noGrp="1"/>
          </p:cNvSpPr>
          <p:nvPr>
            <p:ph type="body" sz="quarter" idx="10"/>
          </p:nvPr>
        </p:nvSpPr>
        <p:spPr>
          <a:xfrm>
            <a:off x="431799" y="1981720"/>
            <a:ext cx="5365251" cy="1059320"/>
          </a:xfrm>
        </p:spPr>
        <p:txBody>
          <a:bodyPr/>
          <a:lstStyle/>
          <a:p>
            <a:pPr lvl="0"/>
            <a:r>
              <a:rPr lang="en-US" dirty="0"/>
              <a:t>Introduction to </a:t>
            </a:r>
          </a:p>
          <a:p>
            <a:pPr lvl="0"/>
            <a:r>
              <a:rPr lang="en-US" dirty="0"/>
              <a:t>Omics and Sequencing</a:t>
            </a:r>
          </a:p>
        </p:txBody>
      </p:sp>
      <p:sp>
        <p:nvSpPr>
          <p:cNvPr id="8" name="Textplatzhalter 7">
            <a:extLst>
              <a:ext uri="{FF2B5EF4-FFF2-40B4-BE49-F238E27FC236}">
                <a16:creationId xmlns:a16="http://schemas.microsoft.com/office/drawing/2014/main" id="{7F3436E2-712B-4D4C-8C13-9FFBDBF2A154}"/>
              </a:ext>
            </a:extLst>
          </p:cNvPr>
          <p:cNvSpPr>
            <a:spLocks noGrp="1"/>
          </p:cNvSpPr>
          <p:nvPr>
            <p:ph type="body" sz="quarter" idx="11"/>
          </p:nvPr>
        </p:nvSpPr>
        <p:spPr>
          <a:xfrm>
            <a:off x="431799" y="3205010"/>
            <a:ext cx="4603504" cy="710323"/>
          </a:xfrm>
        </p:spPr>
        <p:txBody>
          <a:bodyPr/>
          <a:lstStyle/>
          <a:p>
            <a:r>
              <a:rPr lang="en-US" dirty="0"/>
              <a:t>Rob </a:t>
            </a:r>
            <a:r>
              <a:rPr lang="en-US" dirty="0" err="1"/>
              <a:t>ter</a:t>
            </a:r>
            <a:r>
              <a:rPr lang="en-US" dirty="0"/>
              <a:t> Horst</a:t>
            </a:r>
          </a:p>
          <a:p>
            <a:r>
              <a:rPr lang="en-US" dirty="0"/>
              <a:t>EMPOWER</a:t>
            </a:r>
          </a:p>
          <a:p>
            <a:r>
              <a:rPr lang="en-US" dirty="0"/>
              <a:t>Sept 26th, 2024</a:t>
            </a:r>
          </a:p>
        </p:txBody>
      </p:sp>
      <p:sp>
        <p:nvSpPr>
          <p:cNvPr id="5" name="Picture Placeholder 4">
            <a:extLst>
              <a:ext uri="{FF2B5EF4-FFF2-40B4-BE49-F238E27FC236}">
                <a16:creationId xmlns:a16="http://schemas.microsoft.com/office/drawing/2014/main" id="{05EA7707-DCED-4D2C-A502-125D438F1A4A}"/>
              </a:ext>
            </a:extLst>
          </p:cNvPr>
          <p:cNvSpPr>
            <a:spLocks noGrp="1"/>
          </p:cNvSpPr>
          <p:nvPr>
            <p:ph type="pic" sz="quarter" idx="14"/>
          </p:nvPr>
        </p:nvSpPr>
        <p:spPr/>
        <p:txBody>
          <a:bodyPr/>
          <a:lstStyle/>
          <a:p>
            <a:endParaRPr lang="en-US"/>
          </a:p>
        </p:txBody>
      </p:sp>
      <p:sp>
        <p:nvSpPr>
          <p:cNvPr id="6" name="Picture Placeholder 5">
            <a:extLst>
              <a:ext uri="{FF2B5EF4-FFF2-40B4-BE49-F238E27FC236}">
                <a16:creationId xmlns:a16="http://schemas.microsoft.com/office/drawing/2014/main" id="{2972931A-C3B3-4C32-8ABB-F1A099DDF872}"/>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2159805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DD6D-7AD9-C4C9-51C9-9872BD4353D1}"/>
              </a:ext>
            </a:extLst>
          </p:cNvPr>
          <p:cNvSpPr>
            <a:spLocks noGrp="1"/>
          </p:cNvSpPr>
          <p:nvPr>
            <p:ph type="title"/>
          </p:nvPr>
        </p:nvSpPr>
        <p:spPr>
          <a:xfrm>
            <a:off x="431800" y="330607"/>
            <a:ext cx="7040389" cy="457912"/>
          </a:xfrm>
        </p:spPr>
        <p:txBody>
          <a:bodyPr/>
          <a:lstStyle/>
          <a:p>
            <a:r>
              <a:rPr lang="en-US" dirty="0"/>
              <a:t>Genomics In Practice: Genetic Code</a:t>
            </a:r>
          </a:p>
        </p:txBody>
      </p:sp>
      <p:sp>
        <p:nvSpPr>
          <p:cNvPr id="4" name="Text Placeholder 3">
            <a:extLst>
              <a:ext uri="{FF2B5EF4-FFF2-40B4-BE49-F238E27FC236}">
                <a16:creationId xmlns:a16="http://schemas.microsoft.com/office/drawing/2014/main" id="{DBAE9417-696B-8AD0-2097-A22A5B5187B3}"/>
              </a:ext>
            </a:extLst>
          </p:cNvPr>
          <p:cNvSpPr>
            <a:spLocks noGrp="1"/>
          </p:cNvSpPr>
          <p:nvPr>
            <p:ph type="body" sz="quarter" idx="11"/>
          </p:nvPr>
        </p:nvSpPr>
        <p:spPr/>
        <p:txBody>
          <a:bodyPr/>
          <a:lstStyle/>
          <a:p>
            <a:endParaRPr lang="en-US"/>
          </a:p>
        </p:txBody>
      </p:sp>
      <p:pic>
        <p:nvPicPr>
          <p:cNvPr id="5" name="Picture 4" descr="A dna spiral with many spirals and numbers&#10;&#10;Description automatically generated with medium confidence">
            <a:extLst>
              <a:ext uri="{FF2B5EF4-FFF2-40B4-BE49-F238E27FC236}">
                <a16:creationId xmlns:a16="http://schemas.microsoft.com/office/drawing/2014/main" id="{9AAFD9F4-2866-3D5F-2B8F-DDA8F6F82937}"/>
              </a:ext>
            </a:extLst>
          </p:cNvPr>
          <p:cNvPicPr>
            <a:picLocks noChangeAspect="1"/>
          </p:cNvPicPr>
          <p:nvPr/>
        </p:nvPicPr>
        <p:blipFill>
          <a:blip r:embed="rId2"/>
          <a:stretch>
            <a:fillRect/>
          </a:stretch>
        </p:blipFill>
        <p:spPr>
          <a:xfrm>
            <a:off x="925604" y="926845"/>
            <a:ext cx="6800585" cy="3886048"/>
          </a:xfrm>
          <a:prstGeom prst="rect">
            <a:avLst/>
          </a:prstGeom>
        </p:spPr>
      </p:pic>
    </p:spTree>
    <p:extLst>
      <p:ext uri="{BB962C8B-B14F-4D97-AF65-F5344CB8AC3E}">
        <p14:creationId xmlns:p14="http://schemas.microsoft.com/office/powerpoint/2010/main" val="22843858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DD6D-7AD9-C4C9-51C9-9872BD4353D1}"/>
              </a:ext>
            </a:extLst>
          </p:cNvPr>
          <p:cNvSpPr>
            <a:spLocks noGrp="1"/>
          </p:cNvSpPr>
          <p:nvPr>
            <p:ph type="title"/>
          </p:nvPr>
        </p:nvSpPr>
        <p:spPr>
          <a:xfrm>
            <a:off x="431800" y="330607"/>
            <a:ext cx="7040389" cy="457912"/>
          </a:xfrm>
        </p:spPr>
        <p:txBody>
          <a:bodyPr/>
          <a:lstStyle/>
          <a:p>
            <a:r>
              <a:rPr lang="en-US" dirty="0"/>
              <a:t>Genomics In Practice: Genetic Code</a:t>
            </a:r>
          </a:p>
        </p:txBody>
      </p:sp>
      <p:sp>
        <p:nvSpPr>
          <p:cNvPr id="4" name="Text Placeholder 3">
            <a:extLst>
              <a:ext uri="{FF2B5EF4-FFF2-40B4-BE49-F238E27FC236}">
                <a16:creationId xmlns:a16="http://schemas.microsoft.com/office/drawing/2014/main" id="{DBAE9417-696B-8AD0-2097-A22A5B5187B3}"/>
              </a:ext>
            </a:extLst>
          </p:cNvPr>
          <p:cNvSpPr>
            <a:spLocks noGrp="1"/>
          </p:cNvSpPr>
          <p:nvPr>
            <p:ph type="body" sz="quarter" idx="11"/>
          </p:nvPr>
        </p:nvSpPr>
        <p:spPr>
          <a:xfrm>
            <a:off x="776287" y="4999993"/>
            <a:ext cx="5297789" cy="143501"/>
          </a:xfrm>
        </p:spPr>
        <p:txBody>
          <a:bodyPr/>
          <a:lstStyle/>
          <a:p>
            <a:r>
              <a:rPr lang="en-US" b="0" i="0" u="none" strike="noStrike" dirty="0">
                <a:solidFill>
                  <a:srgbClr val="54595D"/>
                </a:solidFill>
                <a:effectLst/>
                <a:highlight>
                  <a:srgbClr val="F8F9FA"/>
                </a:highlight>
                <a:latin typeface="Arial" panose="020B0604020202020204" pitchFamily="34" charset="0"/>
                <a:hlinkClick r:id="rId2" tooltip="en:User:Brian0918"/>
              </a:rPr>
              <a:t>brian0918</a:t>
            </a:r>
            <a:r>
              <a:rPr lang="en-US" b="0" i="0" u="none" strike="noStrike" dirty="0">
                <a:solidFill>
                  <a:srgbClr val="54595D"/>
                </a:solidFill>
                <a:effectLst/>
                <a:highlight>
                  <a:srgbClr val="F8F9FA"/>
                </a:highlight>
                <a:latin typeface="Arial" panose="020B0604020202020204" pitchFamily="34" charset="0"/>
                <a:hlinkClick r:id="rId3" tooltip="en:User talk:Brian0918"/>
              </a:rPr>
              <a:t>&amp;#153;</a:t>
            </a:r>
            <a:r>
              <a:rPr lang="en-US" b="0" i="0" dirty="0">
                <a:solidFill>
                  <a:srgbClr val="54595D"/>
                </a:solidFill>
                <a:effectLst/>
                <a:highlight>
                  <a:srgbClr val="F8F9FA"/>
                </a:highlight>
                <a:latin typeface="Arial" panose="020B0604020202020204" pitchFamily="34" charset="0"/>
              </a:rPr>
              <a:t> - Own work , </a:t>
            </a:r>
            <a:r>
              <a:rPr lang="en-US" b="0" i="0" u="sng" dirty="0">
                <a:solidFill>
                  <a:srgbClr val="54595D"/>
                </a:solidFill>
                <a:effectLst/>
                <a:highlight>
                  <a:srgbClr val="F8F9FA"/>
                </a:highlight>
                <a:latin typeface="Arial" panose="020B0604020202020204" pitchFamily="34" charset="0"/>
                <a:hlinkClick r:id="rId4" tooltip="User:Madprime"/>
              </a:rPr>
              <a:t>Madprime</a:t>
            </a:r>
            <a:r>
              <a:rPr lang="en-US" b="0" i="0" dirty="0">
                <a:solidFill>
                  <a:srgbClr val="54595D"/>
                </a:solidFill>
                <a:effectLst/>
                <a:highlight>
                  <a:srgbClr val="F8F9FA"/>
                </a:highlight>
                <a:latin typeface="Arial" panose="020B0604020202020204" pitchFamily="34" charset="0"/>
              </a:rPr>
              <a:t> (</a:t>
            </a:r>
            <a:r>
              <a:rPr lang="en-US" b="0" i="0" u="none" strike="noStrike" dirty="0">
                <a:solidFill>
                  <a:srgbClr val="54595D"/>
                </a:solidFill>
                <a:effectLst/>
                <a:highlight>
                  <a:srgbClr val="F8F9FA"/>
                </a:highlight>
                <a:latin typeface="Arial" panose="020B0604020202020204" pitchFamily="34" charset="0"/>
                <a:hlinkClick r:id="rId5" tooltip="User talk:Madprime"/>
              </a:rPr>
              <a:t>talk</a:t>
            </a:r>
            <a:r>
              <a:rPr lang="en-US" b="0" i="0" dirty="0">
                <a:solidFill>
                  <a:srgbClr val="54595D"/>
                </a:solidFill>
                <a:effectLst/>
                <a:highlight>
                  <a:srgbClr val="F8F9FA"/>
                </a:highlight>
                <a:latin typeface="Arial" panose="020B0604020202020204" pitchFamily="34" charset="0"/>
              </a:rPr>
              <a:t> </a:t>
            </a:r>
            <a:r>
              <a:rPr lang="en-US" b="1" i="0" dirty="0">
                <a:solidFill>
                  <a:srgbClr val="54595D"/>
                </a:solidFill>
                <a:effectLst/>
                <a:highlight>
                  <a:srgbClr val="F8F9FA"/>
                </a:highlight>
                <a:latin typeface="Arial" panose="020B0604020202020204" pitchFamily="34" charset="0"/>
              </a:rPr>
              <a:t>·</a:t>
            </a:r>
            <a:r>
              <a:rPr lang="en-US" b="0" i="0" dirty="0">
                <a:solidFill>
                  <a:srgbClr val="54595D"/>
                </a:solidFill>
                <a:effectLst/>
                <a:highlight>
                  <a:srgbClr val="F8F9FA"/>
                </a:highlight>
                <a:latin typeface="Arial" panose="020B0604020202020204" pitchFamily="34" charset="0"/>
              </a:rPr>
              <a:t> </a:t>
            </a:r>
            <a:r>
              <a:rPr lang="en-US" b="0" i="0" u="none" strike="noStrike" dirty="0">
                <a:solidFill>
                  <a:srgbClr val="54595D"/>
                </a:solidFill>
                <a:effectLst/>
                <a:highlight>
                  <a:srgbClr val="F8F9FA"/>
                </a:highlight>
                <a:latin typeface="Arial" panose="020B0604020202020204" pitchFamily="34" charset="0"/>
                <a:hlinkClick r:id="rId6" tooltip="Special:Contributions/Madprime"/>
              </a:rPr>
              <a:t>contribs</a:t>
            </a:r>
            <a:r>
              <a:rPr lang="en-US" b="0" i="0" dirty="0">
                <a:solidFill>
                  <a:srgbClr val="54595D"/>
                </a:solidFill>
                <a:effectLst/>
                <a:highlight>
                  <a:srgbClr val="F8F9FA"/>
                </a:highlight>
                <a:latin typeface="Arial" panose="020B0604020202020204" pitchFamily="34" charset="0"/>
              </a:rPr>
              <a:t>)  </a:t>
            </a:r>
            <a:endParaRPr lang="en-US" dirty="0"/>
          </a:p>
        </p:txBody>
      </p:sp>
      <p:pic>
        <p:nvPicPr>
          <p:cNvPr id="2050" name="Picture 2" descr="undefined">
            <a:extLst>
              <a:ext uri="{FF2B5EF4-FFF2-40B4-BE49-F238E27FC236}">
                <a16:creationId xmlns:a16="http://schemas.microsoft.com/office/drawing/2014/main" id="{B2E5A2CB-0F5E-25AB-D4E6-2F96F97802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481" y="891516"/>
            <a:ext cx="2298700" cy="3975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B90ED233-95F2-9EB7-6EF0-50567DA777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4397" y="751972"/>
            <a:ext cx="3479357" cy="406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528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DD6D-7AD9-C4C9-51C9-9872BD4353D1}"/>
              </a:ext>
            </a:extLst>
          </p:cNvPr>
          <p:cNvSpPr>
            <a:spLocks noGrp="1"/>
          </p:cNvSpPr>
          <p:nvPr>
            <p:ph type="title"/>
          </p:nvPr>
        </p:nvSpPr>
        <p:spPr>
          <a:xfrm>
            <a:off x="431800" y="330607"/>
            <a:ext cx="7040389" cy="457912"/>
          </a:xfrm>
        </p:spPr>
        <p:txBody>
          <a:bodyPr/>
          <a:lstStyle/>
          <a:p>
            <a:r>
              <a:rPr lang="en-US" dirty="0"/>
              <a:t>Genomics In Practice: Genetic Code</a:t>
            </a:r>
          </a:p>
        </p:txBody>
      </p:sp>
      <p:sp>
        <p:nvSpPr>
          <p:cNvPr id="4" name="Text Placeholder 3">
            <a:extLst>
              <a:ext uri="{FF2B5EF4-FFF2-40B4-BE49-F238E27FC236}">
                <a16:creationId xmlns:a16="http://schemas.microsoft.com/office/drawing/2014/main" id="{DBAE9417-696B-8AD0-2097-A22A5B5187B3}"/>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ACD5CDCF-3A04-E45D-B64F-D8F11A5B3EB7}"/>
              </a:ext>
            </a:extLst>
          </p:cNvPr>
          <p:cNvPicPr>
            <a:picLocks noChangeAspect="1"/>
          </p:cNvPicPr>
          <p:nvPr/>
        </p:nvPicPr>
        <p:blipFill>
          <a:blip r:embed="rId2"/>
          <a:stretch>
            <a:fillRect/>
          </a:stretch>
        </p:blipFill>
        <p:spPr>
          <a:xfrm>
            <a:off x="0" y="1127048"/>
            <a:ext cx="4167191" cy="2530549"/>
          </a:xfrm>
          <a:prstGeom prst="rect">
            <a:avLst/>
          </a:prstGeom>
        </p:spPr>
      </p:pic>
      <p:pic>
        <p:nvPicPr>
          <p:cNvPr id="7" name="Picture 6">
            <a:extLst>
              <a:ext uri="{FF2B5EF4-FFF2-40B4-BE49-F238E27FC236}">
                <a16:creationId xmlns:a16="http://schemas.microsoft.com/office/drawing/2014/main" id="{AE08D2A9-CF9F-79EE-C468-05DFC778A155}"/>
              </a:ext>
            </a:extLst>
          </p:cNvPr>
          <p:cNvPicPr>
            <a:picLocks noChangeAspect="1"/>
          </p:cNvPicPr>
          <p:nvPr/>
        </p:nvPicPr>
        <p:blipFill>
          <a:blip r:embed="rId3"/>
          <a:stretch>
            <a:fillRect/>
          </a:stretch>
        </p:blipFill>
        <p:spPr>
          <a:xfrm>
            <a:off x="4168603" y="1105784"/>
            <a:ext cx="4877932" cy="3152405"/>
          </a:xfrm>
          <a:prstGeom prst="rect">
            <a:avLst/>
          </a:prstGeom>
        </p:spPr>
      </p:pic>
    </p:spTree>
    <p:extLst>
      <p:ext uri="{BB962C8B-B14F-4D97-AF65-F5344CB8AC3E}">
        <p14:creationId xmlns:p14="http://schemas.microsoft.com/office/powerpoint/2010/main" val="19920514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4C862-211B-1972-CF43-4A101143B3AB}"/>
              </a:ext>
            </a:extLst>
          </p:cNvPr>
          <p:cNvSpPr>
            <a:spLocks noGrp="1"/>
          </p:cNvSpPr>
          <p:nvPr>
            <p:ph type="title"/>
          </p:nvPr>
        </p:nvSpPr>
        <p:spPr>
          <a:xfrm>
            <a:off x="431800" y="330607"/>
            <a:ext cx="6953827" cy="457912"/>
          </a:xfrm>
        </p:spPr>
        <p:txBody>
          <a:bodyPr/>
          <a:lstStyle/>
          <a:p>
            <a:r>
              <a:rPr lang="en-US" dirty="0"/>
              <a:t>What does genetics data look like?</a:t>
            </a:r>
          </a:p>
        </p:txBody>
      </p:sp>
      <p:sp>
        <p:nvSpPr>
          <p:cNvPr id="3" name="Text Placeholder 2">
            <a:extLst>
              <a:ext uri="{FF2B5EF4-FFF2-40B4-BE49-F238E27FC236}">
                <a16:creationId xmlns:a16="http://schemas.microsoft.com/office/drawing/2014/main" id="{09FB66CC-34DC-B81C-62D7-3197B107F2E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DA60433-9A8D-66EC-3BAA-B012FC11D08A}"/>
              </a:ext>
            </a:extLst>
          </p:cNvPr>
          <p:cNvSpPr>
            <a:spLocks noGrp="1"/>
          </p:cNvSpPr>
          <p:nvPr>
            <p:ph type="body" sz="quarter" idx="11"/>
          </p:nvPr>
        </p:nvSpPr>
        <p:spPr>
          <a:xfrm>
            <a:off x="776287" y="4969614"/>
            <a:ext cx="7240662" cy="296684"/>
          </a:xfrm>
        </p:spPr>
        <p:txBody>
          <a:bodyPr/>
          <a:lstStyle/>
          <a:p>
            <a:r>
              <a:rPr lang="en-US" dirty="0"/>
              <a:t>https://</a:t>
            </a:r>
            <a:r>
              <a:rPr lang="en-US" dirty="0" err="1"/>
              <a:t>www.quora.com</a:t>
            </a:r>
            <a:r>
              <a:rPr lang="en-US" dirty="0"/>
              <a:t>/If-there-was-a-way-to-look-at-our-genetic-code-could-you-technically-accurately-predict-how-tall-the-kid-will-grow-to</a:t>
            </a:r>
          </a:p>
        </p:txBody>
      </p:sp>
      <p:pic>
        <p:nvPicPr>
          <p:cNvPr id="10242" name="Picture 2">
            <a:extLst>
              <a:ext uri="{FF2B5EF4-FFF2-40B4-BE49-F238E27FC236}">
                <a16:creationId xmlns:a16="http://schemas.microsoft.com/office/drawing/2014/main" id="{8B46113A-00A9-E29B-C8E2-D8C9B0A97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78" y="1023938"/>
            <a:ext cx="6792271" cy="364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3401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56AA-C4F9-C996-2475-ABF4B955CF84}"/>
              </a:ext>
            </a:extLst>
          </p:cNvPr>
          <p:cNvSpPr>
            <a:spLocks noGrp="1"/>
          </p:cNvSpPr>
          <p:nvPr>
            <p:ph type="title"/>
          </p:nvPr>
        </p:nvSpPr>
        <p:spPr>
          <a:xfrm>
            <a:off x="431800" y="330607"/>
            <a:ext cx="1700787" cy="457912"/>
          </a:xfrm>
        </p:spPr>
        <p:txBody>
          <a:bodyPr/>
          <a:lstStyle/>
          <a:p>
            <a:r>
              <a:rPr lang="en-US" dirty="0"/>
              <a:t>My SNPs</a:t>
            </a:r>
          </a:p>
        </p:txBody>
      </p:sp>
      <p:sp>
        <p:nvSpPr>
          <p:cNvPr id="3" name="Text Placeholder 2">
            <a:extLst>
              <a:ext uri="{FF2B5EF4-FFF2-40B4-BE49-F238E27FC236}">
                <a16:creationId xmlns:a16="http://schemas.microsoft.com/office/drawing/2014/main" id="{BB322FB2-79C7-6CF9-61E5-AE19650232BE}"/>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8B92A0F6-28D2-6F3D-F299-8D706B7680BE}"/>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6DCA3442-2925-71DC-0B75-3B5688EA64BD}"/>
              </a:ext>
            </a:extLst>
          </p:cNvPr>
          <p:cNvPicPr>
            <a:picLocks noChangeAspect="1"/>
          </p:cNvPicPr>
          <p:nvPr/>
        </p:nvPicPr>
        <p:blipFill>
          <a:blip r:embed="rId2"/>
          <a:stretch>
            <a:fillRect/>
          </a:stretch>
        </p:blipFill>
        <p:spPr>
          <a:xfrm>
            <a:off x="4699002" y="410314"/>
            <a:ext cx="3911600" cy="4559300"/>
          </a:xfrm>
          <a:prstGeom prst="rect">
            <a:avLst/>
          </a:prstGeom>
        </p:spPr>
      </p:pic>
      <p:pic>
        <p:nvPicPr>
          <p:cNvPr id="6" name="Picture 5">
            <a:extLst>
              <a:ext uri="{FF2B5EF4-FFF2-40B4-BE49-F238E27FC236}">
                <a16:creationId xmlns:a16="http://schemas.microsoft.com/office/drawing/2014/main" id="{54E42240-A985-C0A5-9645-97E8DC59AC1C}"/>
              </a:ext>
            </a:extLst>
          </p:cNvPr>
          <p:cNvPicPr>
            <a:picLocks noChangeAspect="1"/>
          </p:cNvPicPr>
          <p:nvPr/>
        </p:nvPicPr>
        <p:blipFill>
          <a:blip r:embed="rId3"/>
          <a:stretch>
            <a:fillRect/>
          </a:stretch>
        </p:blipFill>
        <p:spPr>
          <a:xfrm>
            <a:off x="431800" y="1023938"/>
            <a:ext cx="4013200" cy="2946400"/>
          </a:xfrm>
          <a:prstGeom prst="rect">
            <a:avLst/>
          </a:prstGeom>
        </p:spPr>
      </p:pic>
    </p:spTree>
    <p:extLst>
      <p:ext uri="{BB962C8B-B14F-4D97-AF65-F5344CB8AC3E}">
        <p14:creationId xmlns:p14="http://schemas.microsoft.com/office/powerpoint/2010/main" val="30712222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DAB9-02E5-5436-D3FF-7CCE7B11FF77}"/>
              </a:ext>
            </a:extLst>
          </p:cNvPr>
          <p:cNvSpPr>
            <a:spLocks noGrp="1"/>
          </p:cNvSpPr>
          <p:nvPr>
            <p:ph type="title"/>
          </p:nvPr>
        </p:nvSpPr>
        <p:spPr>
          <a:xfrm>
            <a:off x="431800" y="330607"/>
            <a:ext cx="8202566" cy="457912"/>
          </a:xfrm>
        </p:spPr>
        <p:txBody>
          <a:bodyPr/>
          <a:lstStyle/>
          <a:p>
            <a:r>
              <a:rPr lang="en-US" dirty="0"/>
              <a:t>GWAS: which SNPs associate with a trait?</a:t>
            </a:r>
          </a:p>
        </p:txBody>
      </p:sp>
      <p:sp>
        <p:nvSpPr>
          <p:cNvPr id="4" name="Text Placeholder 3">
            <a:extLst>
              <a:ext uri="{FF2B5EF4-FFF2-40B4-BE49-F238E27FC236}">
                <a16:creationId xmlns:a16="http://schemas.microsoft.com/office/drawing/2014/main" id="{78E0F265-CA0D-2060-4EEA-4C7BA6DB7643}"/>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EA78BE3D-6B27-D92D-3666-FBE2CF32CCB6}"/>
              </a:ext>
            </a:extLst>
          </p:cNvPr>
          <p:cNvPicPr>
            <a:picLocks noChangeAspect="1"/>
          </p:cNvPicPr>
          <p:nvPr/>
        </p:nvPicPr>
        <p:blipFill>
          <a:blip r:embed="rId2"/>
          <a:stretch>
            <a:fillRect/>
          </a:stretch>
        </p:blipFill>
        <p:spPr>
          <a:xfrm>
            <a:off x="246321" y="1336553"/>
            <a:ext cx="8408730" cy="2335224"/>
          </a:xfrm>
          <a:prstGeom prst="rect">
            <a:avLst/>
          </a:prstGeom>
        </p:spPr>
      </p:pic>
      <p:pic>
        <p:nvPicPr>
          <p:cNvPr id="3074" name="Picture 2" descr="Manhattan plot of a GWAS">
            <a:extLst>
              <a:ext uri="{FF2B5EF4-FFF2-40B4-BE49-F238E27FC236}">
                <a16:creationId xmlns:a16="http://schemas.microsoft.com/office/drawing/2014/main" id="{48083809-411A-4214-0ADE-2C083C404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519"/>
            <a:ext cx="9144000" cy="394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087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D5B2-C0C5-BAED-40A1-443B63D55546}"/>
              </a:ext>
            </a:extLst>
          </p:cNvPr>
          <p:cNvSpPr>
            <a:spLocks noGrp="1"/>
          </p:cNvSpPr>
          <p:nvPr>
            <p:ph type="title"/>
          </p:nvPr>
        </p:nvSpPr>
        <p:spPr>
          <a:xfrm>
            <a:off x="431800" y="330607"/>
            <a:ext cx="3930563" cy="457912"/>
          </a:xfrm>
        </p:spPr>
        <p:txBody>
          <a:bodyPr/>
          <a:lstStyle/>
          <a:p>
            <a:r>
              <a:rPr lang="en-US" dirty="0"/>
              <a:t>GWAS: case-control</a:t>
            </a:r>
          </a:p>
        </p:txBody>
      </p:sp>
      <p:sp>
        <p:nvSpPr>
          <p:cNvPr id="3" name="Text Placeholder 2">
            <a:extLst>
              <a:ext uri="{FF2B5EF4-FFF2-40B4-BE49-F238E27FC236}">
                <a16:creationId xmlns:a16="http://schemas.microsoft.com/office/drawing/2014/main" id="{4AB303CD-0B95-FEDF-66BA-53242BD9F3C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AA36B57-1B09-8878-6C33-96B49ED178BC}"/>
              </a:ext>
            </a:extLst>
          </p:cNvPr>
          <p:cNvSpPr>
            <a:spLocks noGrp="1"/>
          </p:cNvSpPr>
          <p:nvPr>
            <p:ph type="body" sz="quarter" idx="11"/>
          </p:nvPr>
        </p:nvSpPr>
        <p:spPr/>
        <p:txBody>
          <a:bodyPr/>
          <a:lstStyle/>
          <a:p>
            <a:r>
              <a:rPr lang="en-US" dirty="0"/>
              <a:t>Wikipedia Lasse </a:t>
            </a:r>
            <a:r>
              <a:rPr lang="en-US" dirty="0" err="1"/>
              <a:t>Folkersen</a:t>
            </a:r>
            <a:r>
              <a:rPr lang="en-US" dirty="0"/>
              <a:t> - Own work</a:t>
            </a:r>
          </a:p>
        </p:txBody>
      </p:sp>
      <p:pic>
        <p:nvPicPr>
          <p:cNvPr id="11266" name="Picture 2" descr="undefined">
            <a:extLst>
              <a:ext uri="{FF2B5EF4-FFF2-40B4-BE49-F238E27FC236}">
                <a16:creationId xmlns:a16="http://schemas.microsoft.com/office/drawing/2014/main" id="{DDBDAF54-3F2B-75EB-8F3E-D17029B00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316" y="919584"/>
            <a:ext cx="5191079" cy="389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2739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2DE2-6395-8422-E599-BD9E2E25309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F6AC392-2D71-716D-437C-462DA30BAD8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3CC616A-B962-991C-A338-43B25E97DF0A}"/>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95C843DC-32A5-427E-001E-FF57DA37AD93}"/>
              </a:ext>
            </a:extLst>
          </p:cNvPr>
          <p:cNvPicPr>
            <a:picLocks noChangeAspect="1"/>
          </p:cNvPicPr>
          <p:nvPr/>
        </p:nvPicPr>
        <p:blipFill>
          <a:blip r:embed="rId2"/>
          <a:stretch>
            <a:fillRect/>
          </a:stretch>
        </p:blipFill>
        <p:spPr>
          <a:xfrm>
            <a:off x="921107" y="-30480"/>
            <a:ext cx="7301785" cy="5143500"/>
          </a:xfrm>
          <a:prstGeom prst="rect">
            <a:avLst/>
          </a:prstGeom>
        </p:spPr>
      </p:pic>
    </p:spTree>
    <p:extLst>
      <p:ext uri="{BB962C8B-B14F-4D97-AF65-F5344CB8AC3E}">
        <p14:creationId xmlns:p14="http://schemas.microsoft.com/office/powerpoint/2010/main" val="20575096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CE2A-FA79-3E67-AA86-58FFEF5891E5}"/>
              </a:ext>
            </a:extLst>
          </p:cNvPr>
          <p:cNvSpPr>
            <a:spLocks noGrp="1"/>
          </p:cNvSpPr>
          <p:nvPr>
            <p:ph type="title"/>
          </p:nvPr>
        </p:nvSpPr>
        <p:spPr>
          <a:xfrm>
            <a:off x="431800" y="330607"/>
            <a:ext cx="3877665" cy="457912"/>
          </a:xfrm>
        </p:spPr>
        <p:txBody>
          <a:bodyPr/>
          <a:lstStyle/>
          <a:p>
            <a:r>
              <a:rPr lang="en-US" dirty="0"/>
              <a:t>Raw genomics data</a:t>
            </a:r>
          </a:p>
        </p:txBody>
      </p:sp>
      <p:sp>
        <p:nvSpPr>
          <p:cNvPr id="4" name="Text Placeholder 3">
            <a:extLst>
              <a:ext uri="{FF2B5EF4-FFF2-40B4-BE49-F238E27FC236}">
                <a16:creationId xmlns:a16="http://schemas.microsoft.com/office/drawing/2014/main" id="{7DD22D55-81CD-8BB8-B478-3F63C442CAE3}"/>
              </a:ext>
            </a:extLst>
          </p:cNvPr>
          <p:cNvSpPr>
            <a:spLocks noGrp="1"/>
          </p:cNvSpPr>
          <p:nvPr>
            <p:ph type="body" sz="quarter" idx="11"/>
          </p:nvPr>
        </p:nvSpPr>
        <p:spPr/>
        <p:txBody>
          <a:bodyPr/>
          <a:lstStyle/>
          <a:p>
            <a:r>
              <a:rPr lang="en-US" dirty="0"/>
              <a:t>https://</a:t>
            </a:r>
            <a:r>
              <a:rPr lang="en-US" dirty="0" err="1"/>
              <a:t>kaushikghose.wordpress.com</a:t>
            </a:r>
            <a:r>
              <a:rPr lang="en-US" dirty="0"/>
              <a:t>/2014/03/26/</a:t>
            </a:r>
            <a:r>
              <a:rPr lang="en-US" dirty="0" err="1"/>
              <a:t>sam</a:t>
            </a:r>
            <a:r>
              <a:rPr lang="en-US" dirty="0"/>
              <a:t>-bam-</a:t>
            </a:r>
            <a:r>
              <a:rPr lang="en-US" dirty="0" err="1"/>
              <a:t>vcf</a:t>
            </a:r>
            <a:r>
              <a:rPr lang="en-US" dirty="0"/>
              <a:t>-what/</a:t>
            </a:r>
          </a:p>
        </p:txBody>
      </p:sp>
      <p:pic>
        <p:nvPicPr>
          <p:cNvPr id="1026" name="Picture 2">
            <a:extLst>
              <a:ext uri="{FF2B5EF4-FFF2-40B4-BE49-F238E27FC236}">
                <a16:creationId xmlns:a16="http://schemas.microsoft.com/office/drawing/2014/main" id="{79FDC073-F354-C3DF-FA8F-99AD20CDD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62" y="900136"/>
            <a:ext cx="6072889" cy="38520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B4CFB6-CF5A-A793-8E82-6A7BB8334FDA}"/>
              </a:ext>
            </a:extLst>
          </p:cNvPr>
          <p:cNvSpPr txBox="1"/>
          <p:nvPr/>
        </p:nvSpPr>
        <p:spPr>
          <a:xfrm>
            <a:off x="6514370" y="900136"/>
            <a:ext cx="2681669" cy="2062103"/>
          </a:xfrm>
          <a:prstGeom prst="rect">
            <a:avLst/>
          </a:prstGeom>
          <a:noFill/>
        </p:spPr>
        <p:txBody>
          <a:bodyPr wrap="square">
            <a:spAutoFit/>
          </a:bodyPr>
          <a:lstStyle/>
          <a:p>
            <a:pPr algn="l"/>
            <a:r>
              <a:rPr lang="en-US" sz="3200" b="0" i="0" u="none" strike="noStrike" dirty="0">
                <a:solidFill>
                  <a:srgbClr val="000000"/>
                </a:solidFill>
                <a:effectLst/>
              </a:rPr>
              <a:t>Text formats:</a:t>
            </a:r>
          </a:p>
          <a:p>
            <a:pPr algn="l"/>
            <a:r>
              <a:rPr lang="en-US" sz="3200" b="0" i="0" u="none" strike="noStrike" dirty="0">
                <a:solidFill>
                  <a:srgbClr val="000000"/>
                </a:solidFill>
                <a:effectLst/>
              </a:rPr>
              <a:t>FASTA/FASTQ</a:t>
            </a:r>
            <a:br>
              <a:rPr lang="en-US" sz="3200" b="0" i="0" u="none" strike="noStrike" dirty="0">
                <a:solidFill>
                  <a:srgbClr val="000000"/>
                </a:solidFill>
                <a:effectLst/>
              </a:rPr>
            </a:br>
            <a:r>
              <a:rPr lang="en-US" sz="3200" b="0" i="0" u="none" strike="noStrike" dirty="0">
                <a:solidFill>
                  <a:srgbClr val="000000"/>
                </a:solidFill>
                <a:effectLst/>
              </a:rPr>
              <a:t>BAM/SAM</a:t>
            </a:r>
            <a:br>
              <a:rPr lang="en-US" sz="3200" b="0" i="0" u="none" strike="noStrike" dirty="0">
                <a:solidFill>
                  <a:srgbClr val="000000"/>
                </a:solidFill>
                <a:effectLst/>
              </a:rPr>
            </a:br>
            <a:endParaRPr lang="en-US" sz="3200" b="0" i="0" u="none" strike="noStrike" dirty="0">
              <a:solidFill>
                <a:srgbClr val="000000"/>
              </a:solidFill>
              <a:effectLst/>
            </a:endParaRPr>
          </a:p>
        </p:txBody>
      </p:sp>
    </p:spTree>
    <p:extLst>
      <p:ext uri="{BB962C8B-B14F-4D97-AF65-F5344CB8AC3E}">
        <p14:creationId xmlns:p14="http://schemas.microsoft.com/office/powerpoint/2010/main" val="3405296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1FD0C-32CB-5479-0773-6B2698124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49DA91-DDDB-5999-917C-0E88489D3191}"/>
              </a:ext>
            </a:extLst>
          </p:cNvPr>
          <p:cNvSpPr>
            <a:spLocks noGrp="1"/>
          </p:cNvSpPr>
          <p:nvPr>
            <p:ph type="title"/>
          </p:nvPr>
        </p:nvSpPr>
        <p:spPr>
          <a:xfrm>
            <a:off x="431800" y="330607"/>
            <a:ext cx="5129609" cy="457912"/>
          </a:xfrm>
        </p:spPr>
        <p:txBody>
          <a:bodyPr/>
          <a:lstStyle/>
          <a:p>
            <a:r>
              <a:rPr lang="en-US" dirty="0"/>
              <a:t>Processed genomics data</a:t>
            </a:r>
          </a:p>
        </p:txBody>
      </p:sp>
      <p:sp>
        <p:nvSpPr>
          <p:cNvPr id="4" name="Text Placeholder 3">
            <a:extLst>
              <a:ext uri="{FF2B5EF4-FFF2-40B4-BE49-F238E27FC236}">
                <a16:creationId xmlns:a16="http://schemas.microsoft.com/office/drawing/2014/main" id="{CC9B26D9-9EFB-1EAE-6EC0-4CA020CF6B87}"/>
              </a:ext>
            </a:extLst>
          </p:cNvPr>
          <p:cNvSpPr>
            <a:spLocks noGrp="1"/>
          </p:cNvSpPr>
          <p:nvPr>
            <p:ph type="body" sz="quarter" idx="11"/>
          </p:nvPr>
        </p:nvSpPr>
        <p:spPr/>
        <p:txBody>
          <a:bodyPr/>
          <a:lstStyle/>
          <a:p>
            <a:r>
              <a:rPr lang="en-US" dirty="0"/>
              <a:t>https://</a:t>
            </a:r>
            <a:r>
              <a:rPr lang="en-US" dirty="0" err="1"/>
              <a:t>commons.wikimedia.org</a:t>
            </a:r>
            <a:r>
              <a:rPr lang="en-US" dirty="0"/>
              <a:t>/wiki/</a:t>
            </a:r>
            <a:r>
              <a:rPr lang="en-US" dirty="0" err="1"/>
              <a:t>File:Binary_BCF_versus_VCF_format.png</a:t>
            </a:r>
            <a:endParaRPr lang="en-US" dirty="0"/>
          </a:p>
        </p:txBody>
      </p:sp>
      <p:sp>
        <p:nvSpPr>
          <p:cNvPr id="6" name="TextBox 5">
            <a:extLst>
              <a:ext uri="{FF2B5EF4-FFF2-40B4-BE49-F238E27FC236}">
                <a16:creationId xmlns:a16="http://schemas.microsoft.com/office/drawing/2014/main" id="{36B1B180-5B59-7ACE-CA1E-7C5E4D5FEAF2}"/>
              </a:ext>
            </a:extLst>
          </p:cNvPr>
          <p:cNvSpPr txBox="1"/>
          <p:nvPr/>
        </p:nvSpPr>
        <p:spPr>
          <a:xfrm>
            <a:off x="5770931" y="109676"/>
            <a:ext cx="3430908" cy="1569660"/>
          </a:xfrm>
          <a:prstGeom prst="rect">
            <a:avLst/>
          </a:prstGeom>
          <a:noFill/>
        </p:spPr>
        <p:txBody>
          <a:bodyPr wrap="square">
            <a:spAutoFit/>
          </a:bodyPr>
          <a:lstStyle/>
          <a:p>
            <a:pPr algn="l"/>
            <a:r>
              <a:rPr lang="en-US" sz="3200" b="0" i="0" u="none" strike="noStrike" dirty="0">
                <a:solidFill>
                  <a:srgbClr val="000000"/>
                </a:solidFill>
                <a:effectLst/>
              </a:rPr>
              <a:t>Text formats:</a:t>
            </a:r>
          </a:p>
          <a:p>
            <a:pPr algn="l"/>
            <a:r>
              <a:rPr lang="en-US" sz="3200" b="0" i="0" u="none" strike="noStrike" dirty="0">
                <a:solidFill>
                  <a:srgbClr val="000000"/>
                </a:solidFill>
                <a:effectLst/>
              </a:rPr>
              <a:t>VCF, GFF, GTF BED</a:t>
            </a:r>
            <a:br>
              <a:rPr lang="en-US" sz="3200" b="0" i="0" u="none" strike="noStrike" dirty="0">
                <a:solidFill>
                  <a:srgbClr val="000000"/>
                </a:solidFill>
                <a:effectLst/>
              </a:rPr>
            </a:br>
            <a:endParaRPr lang="en-US" sz="3200" b="0" i="0" u="none" strike="noStrike" dirty="0">
              <a:solidFill>
                <a:srgbClr val="000000"/>
              </a:solidFill>
              <a:effectLst/>
            </a:endParaRPr>
          </a:p>
        </p:txBody>
      </p:sp>
      <p:sp>
        <p:nvSpPr>
          <p:cNvPr id="5" name="TextBox 4">
            <a:extLst>
              <a:ext uri="{FF2B5EF4-FFF2-40B4-BE49-F238E27FC236}">
                <a16:creationId xmlns:a16="http://schemas.microsoft.com/office/drawing/2014/main" id="{B5D04445-1CF6-375D-FC92-76224FA9B9EA}"/>
              </a:ext>
            </a:extLst>
          </p:cNvPr>
          <p:cNvSpPr txBox="1"/>
          <p:nvPr/>
        </p:nvSpPr>
        <p:spPr>
          <a:xfrm>
            <a:off x="431800" y="4674393"/>
            <a:ext cx="7247673" cy="276999"/>
          </a:xfrm>
          <a:prstGeom prst="rect">
            <a:avLst/>
          </a:prstGeom>
          <a:noFill/>
        </p:spPr>
        <p:txBody>
          <a:bodyPr wrap="square">
            <a:spAutoFit/>
          </a:bodyPr>
          <a:lstStyle/>
          <a:p>
            <a:r>
              <a:rPr lang="en-US" dirty="0"/>
              <a:t>https://</a:t>
            </a:r>
            <a:r>
              <a:rPr lang="en-US" dirty="0" err="1"/>
              <a:t>pluto.bio</a:t>
            </a:r>
            <a:r>
              <a:rPr lang="en-US" dirty="0"/>
              <a:t>/resources/Learning%20Series/understanding-key-file-formats-in-high-throughput-research</a:t>
            </a:r>
          </a:p>
        </p:txBody>
      </p:sp>
      <p:pic>
        <p:nvPicPr>
          <p:cNvPr id="2050" name="Picture 2">
            <a:extLst>
              <a:ext uri="{FF2B5EF4-FFF2-40B4-BE49-F238E27FC236}">
                <a16:creationId xmlns:a16="http://schemas.microsoft.com/office/drawing/2014/main" id="{A00CBC2C-A617-C5DF-AB61-714DB021E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26" y="1153572"/>
            <a:ext cx="8670148" cy="351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2284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FB7C-3A66-4E8A-83E0-486E500EC4C6}"/>
              </a:ext>
            </a:extLst>
          </p:cNvPr>
          <p:cNvSpPr>
            <a:spLocks noGrp="1"/>
          </p:cNvSpPr>
          <p:nvPr>
            <p:ph type="title"/>
          </p:nvPr>
        </p:nvSpPr>
        <p:spPr/>
        <p:txBody>
          <a:bodyPr/>
          <a:lstStyle/>
          <a:p>
            <a:r>
              <a:rPr lang="en-US" noProof="0" dirty="0"/>
              <a:t>Click to add title</a:t>
            </a:r>
            <a:endParaRPr lang="de-DE" dirty="0"/>
          </a:p>
        </p:txBody>
      </p:sp>
      <p:sp>
        <p:nvSpPr>
          <p:cNvPr id="3" name="Text Placeholder 2">
            <a:extLst>
              <a:ext uri="{FF2B5EF4-FFF2-40B4-BE49-F238E27FC236}">
                <a16:creationId xmlns:a16="http://schemas.microsoft.com/office/drawing/2014/main" id="{AA66BD89-B63A-4C18-9BD5-82467D93E87D}"/>
              </a:ext>
            </a:extLst>
          </p:cNvPr>
          <p:cNvSpPr>
            <a:spLocks noGrp="1"/>
          </p:cNvSpPr>
          <p:nvPr>
            <p:ph type="body" sz="quarter" idx="10"/>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 slide_23_An_image_of_a_PacBio_sequencer.png</a:t>
            </a:r>
          </a:p>
          <a:p>
            <a:pPr lvl="4"/>
            <a:r>
              <a:rPr lang="en-US" noProof="0" dirty="0"/>
              <a:t>Fifth level</a:t>
            </a:r>
          </a:p>
        </p:txBody>
      </p:sp>
      <p:sp>
        <p:nvSpPr>
          <p:cNvPr id="4" name="Text Placeholder 3">
            <a:extLst>
              <a:ext uri="{FF2B5EF4-FFF2-40B4-BE49-F238E27FC236}">
                <a16:creationId xmlns:a16="http://schemas.microsoft.com/office/drawing/2014/main" id="{4AF1ABD0-0370-483F-8A04-FB5386F045FD}"/>
              </a:ext>
            </a:extLst>
          </p:cNvPr>
          <p:cNvSpPr>
            <a:spLocks noGrp="1"/>
          </p:cNvSpPr>
          <p:nvPr>
            <p:ph type="body" sz="quarter" idx="11"/>
          </p:nvPr>
        </p:nvSpPr>
        <p:spPr/>
        <p:txBody>
          <a:bodyPr/>
          <a:lstStyle/>
          <a:p>
            <a:endParaRPr lang="de-DE"/>
          </a:p>
        </p:txBody>
      </p:sp>
      <p:pic>
        <p:nvPicPr>
          <p:cNvPr id="6" name="Picture 5" descr="A machine with a screen on it&#10;&#10;Description automatically generated">
            <a:extLst>
              <a:ext uri="{FF2B5EF4-FFF2-40B4-BE49-F238E27FC236}">
                <a16:creationId xmlns:a16="http://schemas.microsoft.com/office/drawing/2014/main" id="{A7CF7A4D-080B-E3E0-1312-CE04206767EF}"/>
              </a:ext>
            </a:extLst>
          </p:cNvPr>
          <p:cNvPicPr>
            <a:picLocks noChangeAspect="1"/>
          </p:cNvPicPr>
          <p:nvPr/>
        </p:nvPicPr>
        <p:blipFill>
          <a:blip r:embed="rId2"/>
          <a:stretch>
            <a:fillRect/>
          </a:stretch>
        </p:blipFill>
        <p:spPr>
          <a:xfrm>
            <a:off x="0" y="-59294"/>
            <a:ext cx="9208655" cy="5262088"/>
          </a:xfrm>
          <a:prstGeom prst="rect">
            <a:avLst/>
          </a:prstGeom>
        </p:spPr>
      </p:pic>
      <p:sp>
        <p:nvSpPr>
          <p:cNvPr id="8" name="Rectangle 7">
            <a:extLst>
              <a:ext uri="{FF2B5EF4-FFF2-40B4-BE49-F238E27FC236}">
                <a16:creationId xmlns:a16="http://schemas.microsoft.com/office/drawing/2014/main" id="{EA0A62F3-EF0A-0161-4039-C309A73E009D}"/>
              </a:ext>
            </a:extLst>
          </p:cNvPr>
          <p:cNvSpPr/>
          <p:nvPr/>
        </p:nvSpPr>
        <p:spPr>
          <a:xfrm>
            <a:off x="4926418" y="649112"/>
            <a:ext cx="4146697" cy="3058108"/>
          </a:xfrm>
          <a:prstGeom prst="rect">
            <a:avLst/>
          </a:prstGeom>
          <a:solidFill>
            <a:schemeClr val="accent2">
              <a:lumMod val="40000"/>
              <a:lumOff val="60000"/>
              <a:alpha val="78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8486705-9CF1-3553-185A-81A7F3E406CF}"/>
              </a:ext>
            </a:extLst>
          </p:cNvPr>
          <p:cNvSpPr txBox="1"/>
          <p:nvPr/>
        </p:nvSpPr>
        <p:spPr>
          <a:xfrm>
            <a:off x="5190527" y="788519"/>
            <a:ext cx="3778496" cy="2818913"/>
          </a:xfrm>
          <a:prstGeom prst="rect">
            <a:avLst/>
          </a:prstGeom>
          <a:noFill/>
        </p:spPr>
        <p:txBody>
          <a:bodyPr wrap="square" lIns="0" tIns="0" rIns="0" bIns="0" rtlCol="0">
            <a:spAutoFit/>
          </a:bodyPr>
          <a:lstStyle/>
          <a:p>
            <a:pPr algn="l">
              <a:lnSpc>
                <a:spcPct val="110000"/>
              </a:lnSpc>
            </a:pPr>
            <a:r>
              <a:rPr lang="en-US" sz="2800" dirty="0"/>
              <a:t>We will explore:</a:t>
            </a:r>
          </a:p>
          <a:p>
            <a:pPr marL="514350" indent="-514350" algn="l">
              <a:lnSpc>
                <a:spcPct val="110000"/>
              </a:lnSpc>
              <a:buFont typeface="+mj-lt"/>
              <a:buAutoNum type="arabicPeriod"/>
            </a:pPr>
            <a:r>
              <a:rPr lang="en-US" sz="2800" dirty="0"/>
              <a:t>different omics types, </a:t>
            </a:r>
          </a:p>
          <a:p>
            <a:pPr marL="514350" indent="-514350" algn="l">
              <a:lnSpc>
                <a:spcPct val="110000"/>
              </a:lnSpc>
              <a:buFont typeface="+mj-lt"/>
              <a:buAutoNum type="arabicPeriod"/>
            </a:pPr>
            <a:r>
              <a:rPr lang="en-US" sz="2800" dirty="0"/>
              <a:t>analysis tools, and </a:t>
            </a:r>
          </a:p>
          <a:p>
            <a:pPr marL="514350" indent="-514350" algn="l">
              <a:lnSpc>
                <a:spcPct val="110000"/>
              </a:lnSpc>
              <a:buFont typeface="+mj-lt"/>
              <a:buAutoNum type="arabicPeriod"/>
            </a:pPr>
            <a:r>
              <a:rPr lang="en-US" sz="2800" dirty="0"/>
              <a:t>the relationship between sequencing and omics.</a:t>
            </a:r>
          </a:p>
        </p:txBody>
      </p:sp>
    </p:spTree>
    <p:extLst>
      <p:ext uri="{BB962C8B-B14F-4D97-AF65-F5344CB8AC3E}">
        <p14:creationId xmlns:p14="http://schemas.microsoft.com/office/powerpoint/2010/main" val="3948884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9C74-F6F7-865F-EFED-E03BFEA02BA7}"/>
              </a:ext>
            </a:extLst>
          </p:cNvPr>
          <p:cNvSpPr>
            <a:spLocks noGrp="1"/>
          </p:cNvSpPr>
          <p:nvPr>
            <p:ph type="title"/>
          </p:nvPr>
        </p:nvSpPr>
        <p:spPr>
          <a:xfrm>
            <a:off x="0" y="-286736"/>
            <a:ext cx="2430152" cy="2326500"/>
          </a:xfrm>
        </p:spPr>
        <p:txBody>
          <a:bodyPr/>
          <a:lstStyle/>
          <a:p>
            <a:r>
              <a:rPr lang="en-US" dirty="0"/>
              <a:t>03</a:t>
            </a:r>
          </a:p>
        </p:txBody>
      </p:sp>
      <p:sp>
        <p:nvSpPr>
          <p:cNvPr id="3" name="Text Placeholder 2">
            <a:extLst>
              <a:ext uri="{FF2B5EF4-FFF2-40B4-BE49-F238E27FC236}">
                <a16:creationId xmlns:a16="http://schemas.microsoft.com/office/drawing/2014/main" id="{626713EB-5FF8-AF1C-2D7A-8795740EE1AC}"/>
              </a:ext>
            </a:extLst>
          </p:cNvPr>
          <p:cNvSpPr>
            <a:spLocks noGrp="1"/>
          </p:cNvSpPr>
          <p:nvPr>
            <p:ph type="body" sz="quarter" idx="10"/>
          </p:nvPr>
        </p:nvSpPr>
        <p:spPr>
          <a:xfrm>
            <a:off x="2781648" y="155224"/>
            <a:ext cx="5557171" cy="288669"/>
          </a:xfrm>
        </p:spPr>
        <p:txBody>
          <a:bodyPr/>
          <a:lstStyle/>
          <a:p>
            <a:r>
              <a:rPr lang="en-US" dirty="0"/>
              <a:t>Transcriptomics</a:t>
            </a:r>
          </a:p>
        </p:txBody>
      </p:sp>
      <p:pic>
        <p:nvPicPr>
          <p:cNvPr id="4" name="Picture 3">
            <a:extLst>
              <a:ext uri="{FF2B5EF4-FFF2-40B4-BE49-F238E27FC236}">
                <a16:creationId xmlns:a16="http://schemas.microsoft.com/office/drawing/2014/main" id="{8F2B5BED-2294-9BC5-A896-087A420F941C}"/>
              </a:ext>
            </a:extLst>
          </p:cNvPr>
          <p:cNvPicPr>
            <a:picLocks noChangeAspect="1"/>
          </p:cNvPicPr>
          <p:nvPr/>
        </p:nvPicPr>
        <p:blipFill>
          <a:blip r:embed="rId2"/>
          <a:stretch>
            <a:fillRect/>
          </a:stretch>
        </p:blipFill>
        <p:spPr>
          <a:xfrm>
            <a:off x="110142" y="2039764"/>
            <a:ext cx="8923715" cy="1549256"/>
          </a:xfrm>
          <a:prstGeom prst="rect">
            <a:avLst/>
          </a:prstGeom>
        </p:spPr>
      </p:pic>
    </p:spTree>
    <p:extLst>
      <p:ext uri="{BB962C8B-B14F-4D97-AF65-F5344CB8AC3E}">
        <p14:creationId xmlns:p14="http://schemas.microsoft.com/office/powerpoint/2010/main" val="2623180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9E44-7F56-1D91-AF38-F297A5CADB6E}"/>
              </a:ext>
            </a:extLst>
          </p:cNvPr>
          <p:cNvSpPr>
            <a:spLocks noGrp="1"/>
          </p:cNvSpPr>
          <p:nvPr>
            <p:ph type="title"/>
          </p:nvPr>
        </p:nvSpPr>
        <p:spPr>
          <a:xfrm>
            <a:off x="431800" y="330607"/>
            <a:ext cx="6932988" cy="457912"/>
          </a:xfrm>
        </p:spPr>
        <p:txBody>
          <a:bodyPr/>
          <a:lstStyle/>
          <a:p>
            <a:r>
              <a:rPr lang="en-US" dirty="0"/>
              <a:t>Transcriptomics (Gene Expression)</a:t>
            </a:r>
          </a:p>
        </p:txBody>
      </p:sp>
      <p:sp>
        <p:nvSpPr>
          <p:cNvPr id="3" name="Text Placeholder 2">
            <a:extLst>
              <a:ext uri="{FF2B5EF4-FFF2-40B4-BE49-F238E27FC236}">
                <a16:creationId xmlns:a16="http://schemas.microsoft.com/office/drawing/2014/main" id="{374BEBB2-CCD0-C6D8-3CD1-79CDE57E061D}"/>
              </a:ext>
            </a:extLst>
          </p:cNvPr>
          <p:cNvSpPr>
            <a:spLocks noGrp="1"/>
          </p:cNvSpPr>
          <p:nvPr>
            <p:ph type="body" sz="quarter" idx="10"/>
          </p:nvPr>
        </p:nvSpPr>
        <p:spPr>
          <a:xfrm>
            <a:off x="431800" y="1023938"/>
            <a:ext cx="8280400" cy="593368"/>
          </a:xfrm>
        </p:spPr>
        <p:txBody>
          <a:bodyPr/>
          <a:lstStyle/>
          <a:p>
            <a:r>
              <a:rPr lang="en-US" dirty="0"/>
              <a:t>Transcriptomics is the study of the complete set of RNA transcripts produced by the genome under specific circumstances or in a specific cell.</a:t>
            </a:r>
          </a:p>
        </p:txBody>
      </p:sp>
      <p:sp>
        <p:nvSpPr>
          <p:cNvPr id="4" name="Text Placeholder 3">
            <a:extLst>
              <a:ext uri="{FF2B5EF4-FFF2-40B4-BE49-F238E27FC236}">
                <a16:creationId xmlns:a16="http://schemas.microsoft.com/office/drawing/2014/main" id="{76AE814C-39EE-22A1-EA05-A359EE9170DD}"/>
              </a:ext>
            </a:extLst>
          </p:cNvPr>
          <p:cNvSpPr>
            <a:spLocks noGrp="1"/>
          </p:cNvSpPr>
          <p:nvPr>
            <p:ph type="body" sz="quarter" idx="11"/>
          </p:nvPr>
        </p:nvSpPr>
        <p:spPr>
          <a:xfrm>
            <a:off x="776287" y="4969614"/>
            <a:ext cx="6710098" cy="140488"/>
          </a:xfrm>
        </p:spPr>
        <p:txBody>
          <a:bodyPr/>
          <a:lstStyle/>
          <a:p>
            <a:pPr algn="l"/>
            <a:r>
              <a:rPr lang="en-US" b="0" i="1" dirty="0">
                <a:solidFill>
                  <a:srgbClr val="202122"/>
                </a:solidFill>
                <a:effectLst/>
                <a:latin typeface="Arial" panose="020B0604020202020204" pitchFamily="34" charset="0"/>
              </a:rPr>
              <a:t>William </a:t>
            </a:r>
            <a:r>
              <a:rPr lang="en-US" b="0" i="1" dirty="0" err="1">
                <a:solidFill>
                  <a:srgbClr val="202122"/>
                </a:solidFill>
                <a:effectLst/>
                <a:latin typeface="Arial" panose="020B0604020202020204" pitchFamily="34" charset="0"/>
              </a:rPr>
              <a:t>Crochot</a:t>
            </a:r>
            <a:r>
              <a:rPr lang="en-US" b="0" i="0" dirty="0">
                <a:solidFill>
                  <a:srgbClr val="202122"/>
                </a:solidFill>
                <a:effectLst/>
                <a:latin typeface="Arial" panose="020B0604020202020204" pitchFamily="34" charset="0"/>
              </a:rPr>
              <a:t> - </a:t>
            </a:r>
            <a:r>
              <a:rPr lang="en-US" b="0" i="0" u="none" strike="noStrike" dirty="0">
                <a:solidFill>
                  <a:srgbClr val="202122"/>
                </a:solidFill>
                <a:effectLst/>
                <a:latin typeface="Arial" panose="020B0604020202020204" pitchFamily="34" charset="0"/>
                <a:hlinkClick r:id="rId2"/>
              </a:rPr>
              <a:t>http://www.ornl.gov/sci/techresources/Human_Genome/primer_pic.shtml</a:t>
            </a:r>
            <a:r>
              <a:rPr lang="en-US" u="none" strike="noStrike" dirty="0">
                <a:solidFill>
                  <a:srgbClr val="202122"/>
                </a:solidFill>
                <a:latin typeface="Arial" panose="020B0604020202020204" pitchFamily="34" charset="0"/>
              </a:rPr>
              <a:t> </a:t>
            </a:r>
            <a:r>
              <a:rPr lang="en-US" b="0" i="0" dirty="0">
                <a:solidFill>
                  <a:srgbClr val="202122"/>
                </a:solidFill>
                <a:effectLst/>
                <a:latin typeface="Arial" panose="020B0604020202020204" pitchFamily="34" charset="0"/>
              </a:rPr>
              <a:t>From DNA to Life</a:t>
            </a:r>
          </a:p>
        </p:txBody>
      </p:sp>
      <p:pic>
        <p:nvPicPr>
          <p:cNvPr id="1026" name="Picture 2" descr="undefined">
            <a:extLst>
              <a:ext uri="{FF2B5EF4-FFF2-40B4-BE49-F238E27FC236}">
                <a16:creationId xmlns:a16="http://schemas.microsoft.com/office/drawing/2014/main" id="{6F45159E-5FCA-C550-155D-56252FCB7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62" y="1733659"/>
            <a:ext cx="7148888" cy="307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5189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7EE4-488A-2F38-1DB8-3612F3F63418}"/>
              </a:ext>
            </a:extLst>
          </p:cNvPr>
          <p:cNvSpPr>
            <a:spLocks noGrp="1"/>
          </p:cNvSpPr>
          <p:nvPr>
            <p:ph type="title"/>
          </p:nvPr>
        </p:nvSpPr>
        <p:spPr>
          <a:xfrm>
            <a:off x="431800" y="330607"/>
            <a:ext cx="3292568" cy="457912"/>
          </a:xfrm>
        </p:spPr>
        <p:txBody>
          <a:bodyPr/>
          <a:lstStyle/>
          <a:p>
            <a:r>
              <a:rPr lang="en-US" dirty="0"/>
              <a:t>Gene Expression</a:t>
            </a:r>
          </a:p>
        </p:txBody>
      </p:sp>
      <p:sp>
        <p:nvSpPr>
          <p:cNvPr id="3" name="Text Placeholder 2">
            <a:extLst>
              <a:ext uri="{FF2B5EF4-FFF2-40B4-BE49-F238E27FC236}">
                <a16:creationId xmlns:a16="http://schemas.microsoft.com/office/drawing/2014/main" id="{7FC18769-01FD-3000-C058-E922913F11FE}"/>
              </a:ext>
            </a:extLst>
          </p:cNvPr>
          <p:cNvSpPr>
            <a:spLocks noGrp="1"/>
          </p:cNvSpPr>
          <p:nvPr>
            <p:ph type="body" sz="quarter" idx="10"/>
          </p:nvPr>
        </p:nvSpPr>
        <p:spPr>
          <a:xfrm>
            <a:off x="431800" y="1023938"/>
            <a:ext cx="8280400" cy="513217"/>
          </a:xfrm>
        </p:spPr>
        <p:txBody>
          <a:bodyPr/>
          <a:lstStyle/>
          <a:p>
            <a:r>
              <a:rPr lang="en-US" sz="3200" dirty="0"/>
              <a:t>‘How actively each gene is being used’</a:t>
            </a:r>
          </a:p>
        </p:txBody>
      </p:sp>
      <p:sp>
        <p:nvSpPr>
          <p:cNvPr id="4" name="Text Placeholder 3">
            <a:extLst>
              <a:ext uri="{FF2B5EF4-FFF2-40B4-BE49-F238E27FC236}">
                <a16:creationId xmlns:a16="http://schemas.microsoft.com/office/drawing/2014/main" id="{97A96E18-E9A5-D29D-9B89-5D7F3F15FC57}"/>
              </a:ext>
            </a:extLst>
          </p:cNvPr>
          <p:cNvSpPr>
            <a:spLocks noGrp="1"/>
          </p:cNvSpPr>
          <p:nvPr>
            <p:ph type="body" sz="quarter" idx="11"/>
          </p:nvPr>
        </p:nvSpPr>
        <p:spPr/>
        <p:txBody>
          <a:bodyPr/>
          <a:lstStyle/>
          <a:p>
            <a:endParaRPr lang="en-US"/>
          </a:p>
        </p:txBody>
      </p:sp>
      <p:pic>
        <p:nvPicPr>
          <p:cNvPr id="5" name="Picture 2" descr="RNA polymerase moving along a stretch of DNA, leaving behind newly synthetized strand of RNA.">
            <a:extLst>
              <a:ext uri="{FF2B5EF4-FFF2-40B4-BE49-F238E27FC236}">
                <a16:creationId xmlns:a16="http://schemas.microsoft.com/office/drawing/2014/main" id="{60C40DB5-2CAD-D907-8E83-C53B33D37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0879"/>
            <a:ext cx="91440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662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4C862-211B-1972-CF43-4A101143B3AB}"/>
              </a:ext>
            </a:extLst>
          </p:cNvPr>
          <p:cNvSpPr>
            <a:spLocks noGrp="1"/>
          </p:cNvSpPr>
          <p:nvPr>
            <p:ph type="title"/>
          </p:nvPr>
        </p:nvSpPr>
        <p:spPr>
          <a:xfrm>
            <a:off x="431800" y="330607"/>
            <a:ext cx="8382103" cy="457912"/>
          </a:xfrm>
        </p:spPr>
        <p:txBody>
          <a:bodyPr/>
          <a:lstStyle/>
          <a:p>
            <a:r>
              <a:rPr lang="en-US" dirty="0"/>
              <a:t>What does transcriptomics data look like?</a:t>
            </a:r>
          </a:p>
        </p:txBody>
      </p:sp>
      <p:sp>
        <p:nvSpPr>
          <p:cNvPr id="3" name="Text Placeholder 2">
            <a:extLst>
              <a:ext uri="{FF2B5EF4-FFF2-40B4-BE49-F238E27FC236}">
                <a16:creationId xmlns:a16="http://schemas.microsoft.com/office/drawing/2014/main" id="{09FB66CC-34DC-B81C-62D7-3197B107F2E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DA60433-9A8D-66EC-3BAA-B012FC11D08A}"/>
              </a:ext>
            </a:extLst>
          </p:cNvPr>
          <p:cNvSpPr>
            <a:spLocks noGrp="1"/>
          </p:cNvSpPr>
          <p:nvPr>
            <p:ph type="body" sz="quarter" idx="11"/>
          </p:nvPr>
        </p:nvSpPr>
        <p:spPr/>
        <p:txBody>
          <a:bodyPr/>
          <a:lstStyle/>
          <a:p>
            <a:r>
              <a:rPr lang="en-US" dirty="0"/>
              <a:t>https://</a:t>
            </a:r>
            <a:r>
              <a:rPr lang="en-US" dirty="0" err="1"/>
              <a:t>hbctraining.github.io</a:t>
            </a:r>
            <a:r>
              <a:rPr lang="en-US" dirty="0"/>
              <a:t>/Intro-to-rnaseq-hpc-O2/lessons/05_counting_reads.html</a:t>
            </a:r>
          </a:p>
        </p:txBody>
      </p:sp>
      <p:pic>
        <p:nvPicPr>
          <p:cNvPr id="7170" name="Picture 2">
            <a:extLst>
              <a:ext uri="{FF2B5EF4-FFF2-40B4-BE49-F238E27FC236}">
                <a16:creationId xmlns:a16="http://schemas.microsoft.com/office/drawing/2014/main" id="{35680903-9CBA-955C-E8D5-40A82EF49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680" y="1079030"/>
            <a:ext cx="4056912" cy="366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9947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DA1C-A149-EC7E-884C-1361D80A129A}"/>
              </a:ext>
            </a:extLst>
          </p:cNvPr>
          <p:cNvSpPr>
            <a:spLocks noGrp="1"/>
          </p:cNvSpPr>
          <p:nvPr>
            <p:ph type="title"/>
          </p:nvPr>
        </p:nvSpPr>
        <p:spPr>
          <a:xfrm>
            <a:off x="431800" y="330607"/>
            <a:ext cx="7800212" cy="457912"/>
          </a:xfrm>
        </p:spPr>
        <p:txBody>
          <a:bodyPr/>
          <a:lstStyle/>
          <a:p>
            <a:r>
              <a:rPr lang="en-US" dirty="0"/>
              <a:t>What does gene expression represent?</a:t>
            </a:r>
          </a:p>
        </p:txBody>
      </p:sp>
      <p:sp>
        <p:nvSpPr>
          <p:cNvPr id="3" name="Text Placeholder 2">
            <a:extLst>
              <a:ext uri="{FF2B5EF4-FFF2-40B4-BE49-F238E27FC236}">
                <a16:creationId xmlns:a16="http://schemas.microsoft.com/office/drawing/2014/main" id="{8C90C882-231F-E3AF-F736-18978BAED73C}"/>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0F989571-976E-F660-396C-270D22D3E34A}"/>
              </a:ext>
            </a:extLst>
          </p:cNvPr>
          <p:cNvSpPr>
            <a:spLocks noGrp="1"/>
          </p:cNvSpPr>
          <p:nvPr>
            <p:ph type="body" sz="quarter" idx="11"/>
          </p:nvPr>
        </p:nvSpPr>
        <p:spPr/>
        <p:txBody>
          <a:bodyPr/>
          <a:lstStyle/>
          <a:p>
            <a:r>
              <a:rPr lang="en-US" dirty="0"/>
              <a:t>https://</a:t>
            </a:r>
            <a:r>
              <a:rPr lang="en-US" dirty="0" err="1"/>
              <a:t>www.sc</a:t>
            </a:r>
            <a:r>
              <a:rPr lang="en-US" dirty="0"/>
              <a:t>-best-</a:t>
            </a:r>
            <a:r>
              <a:rPr lang="en-US" dirty="0" err="1"/>
              <a:t>practices.org</a:t>
            </a:r>
            <a:r>
              <a:rPr lang="en-US" dirty="0"/>
              <a:t>/conditions/</a:t>
            </a:r>
            <a:r>
              <a:rPr lang="en-US" dirty="0" err="1"/>
              <a:t>differential_gene_expression.html</a:t>
            </a:r>
            <a:endParaRPr lang="en-US" dirty="0"/>
          </a:p>
        </p:txBody>
      </p:sp>
      <p:pic>
        <p:nvPicPr>
          <p:cNvPr id="8194" name="Picture 2">
            <a:extLst>
              <a:ext uri="{FF2B5EF4-FFF2-40B4-BE49-F238E27FC236}">
                <a16:creationId xmlns:a16="http://schemas.microsoft.com/office/drawing/2014/main" id="{2E9C447F-13CE-0EB3-71F6-763F992D72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93" t="20345" r="45504" b="28517"/>
          <a:stretch/>
        </p:blipFill>
        <p:spPr bwMode="auto">
          <a:xfrm>
            <a:off x="502987" y="1023938"/>
            <a:ext cx="3203945" cy="330372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F7EF330-DEFF-B77F-48D1-48E5582796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046" t="45227" b="4322"/>
          <a:stretch/>
        </p:blipFill>
        <p:spPr bwMode="auto">
          <a:xfrm>
            <a:off x="4026193" y="1377712"/>
            <a:ext cx="4614820" cy="309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1092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4A06-B635-597F-D81F-742070DB3258}"/>
              </a:ext>
            </a:extLst>
          </p:cNvPr>
          <p:cNvSpPr>
            <a:spLocks noGrp="1"/>
          </p:cNvSpPr>
          <p:nvPr>
            <p:ph type="title"/>
          </p:nvPr>
        </p:nvSpPr>
        <p:spPr>
          <a:xfrm>
            <a:off x="431800" y="330607"/>
            <a:ext cx="6389570" cy="457912"/>
          </a:xfrm>
        </p:spPr>
        <p:txBody>
          <a:bodyPr/>
          <a:lstStyle/>
          <a:p>
            <a:r>
              <a:rPr lang="en-US" dirty="0"/>
              <a:t>Classic transcriptomics analysis</a:t>
            </a:r>
          </a:p>
        </p:txBody>
      </p:sp>
      <p:sp>
        <p:nvSpPr>
          <p:cNvPr id="3" name="Text Placeholder 2">
            <a:extLst>
              <a:ext uri="{FF2B5EF4-FFF2-40B4-BE49-F238E27FC236}">
                <a16:creationId xmlns:a16="http://schemas.microsoft.com/office/drawing/2014/main" id="{874650BC-5D19-9DCB-757B-38A270F7463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99E3C6C-6596-1AAB-5A42-9182C6065EFC}"/>
              </a:ext>
            </a:extLst>
          </p:cNvPr>
          <p:cNvSpPr>
            <a:spLocks noGrp="1"/>
          </p:cNvSpPr>
          <p:nvPr>
            <p:ph type="body" sz="quarter" idx="11"/>
          </p:nvPr>
        </p:nvSpPr>
        <p:spPr/>
        <p:txBody>
          <a:bodyPr/>
          <a:lstStyle/>
          <a:p>
            <a:endParaRPr lang="en-US"/>
          </a:p>
        </p:txBody>
      </p:sp>
      <p:pic>
        <p:nvPicPr>
          <p:cNvPr id="12290" name="Picture 2" descr="Figure 1">
            <a:extLst>
              <a:ext uri="{FF2B5EF4-FFF2-40B4-BE49-F238E27FC236}">
                <a16:creationId xmlns:a16="http://schemas.microsoft.com/office/drawing/2014/main" id="{A5B3D5DE-CBDF-2AD4-00AD-8BE7B7D7CD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06" r="21757" b="66377"/>
          <a:stretch/>
        </p:blipFill>
        <p:spPr bwMode="auto">
          <a:xfrm>
            <a:off x="109893" y="1351410"/>
            <a:ext cx="3022937" cy="1899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ure 1">
            <a:extLst>
              <a:ext uri="{FF2B5EF4-FFF2-40B4-BE49-F238E27FC236}">
                <a16:creationId xmlns:a16="http://schemas.microsoft.com/office/drawing/2014/main" id="{82EB6150-FDA5-4A17-B073-EDADCF0820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986"/>
          <a:stretch/>
        </p:blipFill>
        <p:spPr bwMode="auto">
          <a:xfrm>
            <a:off x="3213775" y="940092"/>
            <a:ext cx="5688925" cy="36725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ure 1">
            <a:extLst>
              <a:ext uri="{FF2B5EF4-FFF2-40B4-BE49-F238E27FC236}">
                <a16:creationId xmlns:a16="http://schemas.microsoft.com/office/drawing/2014/main" id="{4F02B492-3032-A584-B13B-D8CB28362E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875" b="94441"/>
          <a:stretch/>
        </p:blipFill>
        <p:spPr bwMode="auto">
          <a:xfrm>
            <a:off x="118527" y="912959"/>
            <a:ext cx="1372453" cy="31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26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9B26-BD40-A58B-2AC6-D0BCA959BC96}"/>
              </a:ext>
            </a:extLst>
          </p:cNvPr>
          <p:cNvSpPr>
            <a:spLocks noGrp="1"/>
          </p:cNvSpPr>
          <p:nvPr>
            <p:ph type="title"/>
          </p:nvPr>
        </p:nvSpPr>
        <p:spPr>
          <a:xfrm>
            <a:off x="0" y="-360580"/>
            <a:ext cx="2430152" cy="2326500"/>
          </a:xfrm>
        </p:spPr>
        <p:txBody>
          <a:bodyPr/>
          <a:lstStyle/>
          <a:p>
            <a:r>
              <a:rPr lang="en-US" dirty="0"/>
              <a:t>04</a:t>
            </a:r>
          </a:p>
        </p:txBody>
      </p:sp>
      <p:sp>
        <p:nvSpPr>
          <p:cNvPr id="3" name="Text Placeholder 2">
            <a:extLst>
              <a:ext uri="{FF2B5EF4-FFF2-40B4-BE49-F238E27FC236}">
                <a16:creationId xmlns:a16="http://schemas.microsoft.com/office/drawing/2014/main" id="{AFA89DB7-2E15-41D4-5EAD-81A132A634A0}"/>
              </a:ext>
            </a:extLst>
          </p:cNvPr>
          <p:cNvSpPr>
            <a:spLocks noGrp="1"/>
          </p:cNvSpPr>
          <p:nvPr>
            <p:ph type="body" sz="quarter" idx="10"/>
          </p:nvPr>
        </p:nvSpPr>
        <p:spPr>
          <a:xfrm>
            <a:off x="2430152" y="127921"/>
            <a:ext cx="5557171" cy="288669"/>
          </a:xfrm>
        </p:spPr>
        <p:txBody>
          <a:bodyPr/>
          <a:lstStyle/>
          <a:p>
            <a:r>
              <a:rPr lang="en-US" dirty="0"/>
              <a:t>Proteomics</a:t>
            </a:r>
          </a:p>
        </p:txBody>
      </p:sp>
      <p:pic>
        <p:nvPicPr>
          <p:cNvPr id="5" name="Picture 4">
            <a:extLst>
              <a:ext uri="{FF2B5EF4-FFF2-40B4-BE49-F238E27FC236}">
                <a16:creationId xmlns:a16="http://schemas.microsoft.com/office/drawing/2014/main" id="{F77E4AC1-607B-A401-239B-D7CF5F9D8C5F}"/>
              </a:ext>
            </a:extLst>
          </p:cNvPr>
          <p:cNvPicPr>
            <a:picLocks noChangeAspect="1"/>
          </p:cNvPicPr>
          <p:nvPr/>
        </p:nvPicPr>
        <p:blipFill>
          <a:blip r:embed="rId2"/>
          <a:stretch>
            <a:fillRect/>
          </a:stretch>
        </p:blipFill>
        <p:spPr>
          <a:xfrm>
            <a:off x="614680" y="1847487"/>
            <a:ext cx="7772400" cy="2911565"/>
          </a:xfrm>
          <a:prstGeom prst="rect">
            <a:avLst/>
          </a:prstGeom>
        </p:spPr>
      </p:pic>
    </p:spTree>
    <p:extLst>
      <p:ext uri="{BB962C8B-B14F-4D97-AF65-F5344CB8AC3E}">
        <p14:creationId xmlns:p14="http://schemas.microsoft.com/office/powerpoint/2010/main" val="12610451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9E44-7F56-1D91-AF38-F297A5CADB6E}"/>
              </a:ext>
            </a:extLst>
          </p:cNvPr>
          <p:cNvSpPr>
            <a:spLocks noGrp="1"/>
          </p:cNvSpPr>
          <p:nvPr>
            <p:ph type="title"/>
          </p:nvPr>
        </p:nvSpPr>
        <p:spPr>
          <a:xfrm>
            <a:off x="431800" y="330607"/>
            <a:ext cx="4437112" cy="457912"/>
          </a:xfrm>
        </p:spPr>
        <p:txBody>
          <a:bodyPr/>
          <a:lstStyle/>
          <a:p>
            <a:r>
              <a:rPr lang="en-US" dirty="0"/>
              <a:t>Proteomics (enzymes)</a:t>
            </a:r>
          </a:p>
        </p:txBody>
      </p:sp>
      <p:sp>
        <p:nvSpPr>
          <p:cNvPr id="4" name="Text Placeholder 3">
            <a:extLst>
              <a:ext uri="{FF2B5EF4-FFF2-40B4-BE49-F238E27FC236}">
                <a16:creationId xmlns:a16="http://schemas.microsoft.com/office/drawing/2014/main" id="{76AE814C-39EE-22A1-EA05-A359EE9170DD}"/>
              </a:ext>
            </a:extLst>
          </p:cNvPr>
          <p:cNvSpPr>
            <a:spLocks noGrp="1"/>
          </p:cNvSpPr>
          <p:nvPr>
            <p:ph type="body" sz="quarter" idx="11"/>
          </p:nvPr>
        </p:nvSpPr>
        <p:spPr>
          <a:xfrm>
            <a:off x="776287" y="4969614"/>
            <a:ext cx="6710098" cy="140488"/>
          </a:xfrm>
        </p:spPr>
        <p:txBody>
          <a:bodyPr/>
          <a:lstStyle/>
          <a:p>
            <a:pPr algn="l"/>
            <a:r>
              <a:rPr lang="en-US" b="0" i="1" dirty="0">
                <a:solidFill>
                  <a:srgbClr val="202122"/>
                </a:solidFill>
                <a:effectLst/>
                <a:latin typeface="Arial" panose="020B0604020202020204" pitchFamily="34" charset="0"/>
              </a:rPr>
              <a:t>William </a:t>
            </a:r>
            <a:r>
              <a:rPr lang="en-US" b="0" i="1" dirty="0" err="1">
                <a:solidFill>
                  <a:srgbClr val="202122"/>
                </a:solidFill>
                <a:effectLst/>
                <a:latin typeface="Arial" panose="020B0604020202020204" pitchFamily="34" charset="0"/>
              </a:rPr>
              <a:t>Crochot</a:t>
            </a:r>
            <a:r>
              <a:rPr lang="en-US" b="0" i="0" dirty="0">
                <a:solidFill>
                  <a:srgbClr val="202122"/>
                </a:solidFill>
                <a:effectLst/>
                <a:latin typeface="Arial" panose="020B0604020202020204" pitchFamily="34" charset="0"/>
              </a:rPr>
              <a:t> - </a:t>
            </a:r>
            <a:r>
              <a:rPr lang="en-US" b="0" i="0" u="none" strike="noStrike" dirty="0">
                <a:solidFill>
                  <a:srgbClr val="202122"/>
                </a:solidFill>
                <a:effectLst/>
                <a:latin typeface="Arial" panose="020B0604020202020204" pitchFamily="34" charset="0"/>
                <a:hlinkClick r:id="rId2"/>
              </a:rPr>
              <a:t>http://www.ornl.gov/sci/techresources/Human_Genome/primer_pic.shtml</a:t>
            </a:r>
            <a:r>
              <a:rPr lang="en-US" u="none" strike="noStrike" dirty="0">
                <a:solidFill>
                  <a:srgbClr val="202122"/>
                </a:solidFill>
                <a:latin typeface="Arial" panose="020B0604020202020204" pitchFamily="34" charset="0"/>
              </a:rPr>
              <a:t> </a:t>
            </a:r>
            <a:r>
              <a:rPr lang="en-US" b="0" i="0" dirty="0">
                <a:solidFill>
                  <a:srgbClr val="202122"/>
                </a:solidFill>
                <a:effectLst/>
                <a:latin typeface="Arial" panose="020B0604020202020204" pitchFamily="34" charset="0"/>
              </a:rPr>
              <a:t>From DNA to Life</a:t>
            </a:r>
          </a:p>
        </p:txBody>
      </p:sp>
      <p:pic>
        <p:nvPicPr>
          <p:cNvPr id="1026" name="Picture 2" descr="undefined">
            <a:extLst>
              <a:ext uri="{FF2B5EF4-FFF2-40B4-BE49-F238E27FC236}">
                <a16:creationId xmlns:a16="http://schemas.microsoft.com/office/drawing/2014/main" id="{6F45159E-5FCA-C550-155D-56252FCB7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97" y="1072482"/>
            <a:ext cx="8195402" cy="352999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A40E3857-69A5-D95D-1B49-44204116AB1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05968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F8B0-64A4-5B2C-2374-E0423073EEC9}"/>
              </a:ext>
            </a:extLst>
          </p:cNvPr>
          <p:cNvSpPr>
            <a:spLocks noGrp="1"/>
          </p:cNvSpPr>
          <p:nvPr>
            <p:ph type="title"/>
          </p:nvPr>
        </p:nvSpPr>
        <p:spPr>
          <a:xfrm>
            <a:off x="431800" y="330607"/>
            <a:ext cx="2252220" cy="457912"/>
          </a:xfrm>
        </p:spPr>
        <p:txBody>
          <a:bodyPr/>
          <a:lstStyle/>
          <a:p>
            <a:r>
              <a:rPr lang="en-US" dirty="0"/>
              <a:t>Proteomics</a:t>
            </a:r>
          </a:p>
        </p:txBody>
      </p:sp>
      <p:sp>
        <p:nvSpPr>
          <p:cNvPr id="3" name="Text Placeholder 2">
            <a:extLst>
              <a:ext uri="{FF2B5EF4-FFF2-40B4-BE49-F238E27FC236}">
                <a16:creationId xmlns:a16="http://schemas.microsoft.com/office/drawing/2014/main" id="{528B1C35-6FAA-F94E-FA33-A700F516900E}"/>
              </a:ext>
            </a:extLst>
          </p:cNvPr>
          <p:cNvSpPr>
            <a:spLocks noGrp="1"/>
          </p:cNvSpPr>
          <p:nvPr>
            <p:ph type="body" sz="quarter" idx="10"/>
          </p:nvPr>
        </p:nvSpPr>
        <p:spPr>
          <a:xfrm>
            <a:off x="431800" y="1023938"/>
            <a:ext cx="8280400" cy="2116862"/>
          </a:xfrm>
        </p:spPr>
        <p:txBody>
          <a:bodyPr/>
          <a:lstStyle/>
          <a:p>
            <a:r>
              <a:rPr lang="en-US" dirty="0"/>
              <a:t>Small scale: enzyme-linked immunosorbent assay (ELISA)</a:t>
            </a:r>
          </a:p>
          <a:p>
            <a:r>
              <a:rPr lang="en-US" dirty="0"/>
              <a:t>High-throughput: mass spectrometry (MS)</a:t>
            </a:r>
          </a:p>
          <a:p>
            <a:endParaRPr lang="en-US" dirty="0"/>
          </a:p>
          <a:p>
            <a:r>
              <a:rPr lang="en-US" dirty="0"/>
              <a:t>What do you measure?</a:t>
            </a:r>
          </a:p>
          <a:p>
            <a:pPr marL="285750" indent="-285750">
              <a:buFontTx/>
              <a:buChar char="-"/>
            </a:pPr>
            <a:r>
              <a:rPr lang="en-US" dirty="0"/>
              <a:t>Abundances (similar to transcriptomics)</a:t>
            </a:r>
          </a:p>
          <a:p>
            <a:pPr marL="285750" indent="-285750">
              <a:buFontTx/>
              <a:buChar char="-"/>
            </a:pPr>
            <a:r>
              <a:rPr lang="en-US" dirty="0"/>
              <a:t>Post-translational modifications (PTMs)	</a:t>
            </a:r>
          </a:p>
          <a:p>
            <a:endParaRPr lang="en-US" dirty="0"/>
          </a:p>
        </p:txBody>
      </p:sp>
      <p:sp>
        <p:nvSpPr>
          <p:cNvPr id="4" name="Text Placeholder 3">
            <a:extLst>
              <a:ext uri="{FF2B5EF4-FFF2-40B4-BE49-F238E27FC236}">
                <a16:creationId xmlns:a16="http://schemas.microsoft.com/office/drawing/2014/main" id="{B256DDBD-92D5-5EAA-4105-DAFA5E82F036}"/>
              </a:ext>
            </a:extLst>
          </p:cNvPr>
          <p:cNvSpPr>
            <a:spLocks noGrp="1"/>
          </p:cNvSpPr>
          <p:nvPr>
            <p:ph type="body" sz="quarter" idx="11"/>
          </p:nvPr>
        </p:nvSpPr>
        <p:spPr>
          <a:xfrm>
            <a:off x="807208" y="4982906"/>
            <a:ext cx="5278632" cy="113544"/>
          </a:xfrm>
        </p:spPr>
        <p:txBody>
          <a:bodyPr/>
          <a:lstStyle/>
          <a:p>
            <a:r>
              <a:rPr lang="en-US" dirty="0"/>
              <a:t>https://</a:t>
            </a:r>
            <a:r>
              <a:rPr lang="en-US" dirty="0" err="1"/>
              <a:t>en.m.wikipedia.org</a:t>
            </a:r>
            <a:r>
              <a:rPr lang="en-US" dirty="0"/>
              <a:t>/wiki/</a:t>
            </a:r>
            <a:r>
              <a:rPr lang="en-US" dirty="0" err="1"/>
              <a:t>File:Mass_Spectrometer_Schematic.svg</a:t>
            </a:r>
            <a:endParaRPr lang="en-US" dirty="0"/>
          </a:p>
        </p:txBody>
      </p:sp>
      <p:pic>
        <p:nvPicPr>
          <p:cNvPr id="6148" name="Picture 4">
            <a:extLst>
              <a:ext uri="{FF2B5EF4-FFF2-40B4-BE49-F238E27FC236}">
                <a16:creationId xmlns:a16="http://schemas.microsoft.com/office/drawing/2014/main" id="{9EE40D56-9F93-10D5-CC85-1D9DE8C83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444" y="646279"/>
            <a:ext cx="3828923" cy="404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7360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682EBE-A0E9-7665-AA69-D1D27AEED69C}"/>
              </a:ext>
            </a:extLst>
          </p:cNvPr>
          <p:cNvSpPr>
            <a:spLocks noGrp="1"/>
          </p:cNvSpPr>
          <p:nvPr>
            <p:ph type="body" sz="quarter" idx="11"/>
          </p:nvPr>
        </p:nvSpPr>
        <p:spPr/>
        <p:txBody>
          <a:bodyPr/>
          <a:lstStyle/>
          <a:p>
            <a:r>
              <a:rPr lang="en-US" b="0" i="0" dirty="0">
                <a:solidFill>
                  <a:srgbClr val="54595D"/>
                </a:solidFill>
                <a:effectLst/>
                <a:highlight>
                  <a:srgbClr val="F8F9FA"/>
                </a:highlight>
                <a:latin typeface="Arial" panose="020B0604020202020204" pitchFamily="34" charset="0"/>
              </a:rPr>
              <a:t> Daniel </a:t>
            </a:r>
            <a:r>
              <a:rPr lang="en-US" b="0" i="0" dirty="0" err="1">
                <a:solidFill>
                  <a:srgbClr val="54595D"/>
                </a:solidFill>
                <a:effectLst/>
                <a:highlight>
                  <a:srgbClr val="F8F9FA"/>
                </a:highlight>
                <a:latin typeface="Arial" panose="020B0604020202020204" pitchFamily="34" charset="0"/>
              </a:rPr>
              <a:t>Norena</a:t>
            </a:r>
            <a:r>
              <a:rPr lang="en-US" b="0" i="0" dirty="0">
                <a:solidFill>
                  <a:srgbClr val="54595D"/>
                </a:solidFill>
                <a:effectLst/>
                <a:highlight>
                  <a:srgbClr val="F8F9FA"/>
                </a:highlight>
                <a:latin typeface="Arial" panose="020B0604020202020204" pitchFamily="34" charset="0"/>
              </a:rPr>
              <a:t>-Caro - Created in Illustrator C6</a:t>
            </a:r>
            <a:endParaRPr lang="en-US" dirty="0"/>
          </a:p>
        </p:txBody>
      </p:sp>
      <p:pic>
        <p:nvPicPr>
          <p:cNvPr id="14338" name="Picture 2" descr="undefined">
            <a:extLst>
              <a:ext uri="{FF2B5EF4-FFF2-40B4-BE49-F238E27FC236}">
                <a16:creationId xmlns:a16="http://schemas.microsoft.com/office/drawing/2014/main" id="{34541785-012D-DB59-646F-34EEC3BC3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629" y="-173886"/>
            <a:ext cx="74914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5991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434A-04C0-415F-85DE-6646D3993488}"/>
              </a:ext>
            </a:extLst>
          </p:cNvPr>
          <p:cNvSpPr>
            <a:spLocks noGrp="1"/>
          </p:cNvSpPr>
          <p:nvPr>
            <p:ph type="title"/>
          </p:nvPr>
        </p:nvSpPr>
        <p:spPr>
          <a:xfrm>
            <a:off x="431800" y="785356"/>
            <a:ext cx="2077492" cy="2308324"/>
          </a:xfrm>
        </p:spPr>
        <p:txBody>
          <a:bodyPr/>
          <a:lstStyle/>
          <a:p>
            <a:r>
              <a:rPr lang="de-DE" dirty="0"/>
              <a:t>01</a:t>
            </a:r>
          </a:p>
        </p:txBody>
      </p:sp>
      <p:sp>
        <p:nvSpPr>
          <p:cNvPr id="3" name="Text Placeholder 2">
            <a:extLst>
              <a:ext uri="{FF2B5EF4-FFF2-40B4-BE49-F238E27FC236}">
                <a16:creationId xmlns:a16="http://schemas.microsoft.com/office/drawing/2014/main" id="{EB4DEFCA-99A7-4318-917F-A49A507A9157}"/>
              </a:ext>
            </a:extLst>
          </p:cNvPr>
          <p:cNvSpPr>
            <a:spLocks noGrp="1"/>
          </p:cNvSpPr>
          <p:nvPr>
            <p:ph type="body" sz="quarter" idx="10"/>
          </p:nvPr>
        </p:nvSpPr>
        <p:spPr>
          <a:xfrm>
            <a:off x="3155028" y="2337390"/>
            <a:ext cx="5557171" cy="288669"/>
          </a:xfrm>
        </p:spPr>
        <p:txBody>
          <a:bodyPr/>
          <a:lstStyle/>
          <a:p>
            <a:r>
              <a:rPr lang="de-DE" dirty="0" err="1"/>
              <a:t>What</a:t>
            </a:r>
            <a:r>
              <a:rPr lang="de-DE" dirty="0"/>
              <a:t> </a:t>
            </a:r>
            <a:r>
              <a:rPr lang="de-DE" dirty="0" err="1"/>
              <a:t>is</a:t>
            </a:r>
            <a:r>
              <a:rPr lang="de-DE" dirty="0"/>
              <a:t> </a:t>
            </a:r>
            <a:r>
              <a:rPr lang="de-DE" dirty="0" err="1"/>
              <a:t>omics</a:t>
            </a:r>
            <a:r>
              <a:rPr lang="de-DE" dirty="0"/>
              <a:t>? </a:t>
            </a:r>
            <a:r>
              <a:rPr lang="de-DE" dirty="0" err="1"/>
              <a:t>What</a:t>
            </a:r>
            <a:r>
              <a:rPr lang="de-DE" dirty="0"/>
              <a:t> </a:t>
            </a:r>
            <a:r>
              <a:rPr lang="de-DE" dirty="0" err="1"/>
              <a:t>omics</a:t>
            </a:r>
            <a:r>
              <a:rPr lang="de-DE" dirty="0"/>
              <a:t> </a:t>
            </a:r>
            <a:r>
              <a:rPr lang="de-DE" dirty="0" err="1"/>
              <a:t>are</a:t>
            </a:r>
            <a:r>
              <a:rPr lang="de-DE" dirty="0"/>
              <a:t> </a:t>
            </a:r>
            <a:r>
              <a:rPr lang="de-DE" dirty="0" err="1"/>
              <a:t>there</a:t>
            </a:r>
            <a:r>
              <a:rPr lang="de-DE" dirty="0"/>
              <a:t>?</a:t>
            </a:r>
          </a:p>
        </p:txBody>
      </p:sp>
    </p:spTree>
    <p:extLst>
      <p:ext uri="{BB962C8B-B14F-4D97-AF65-F5344CB8AC3E}">
        <p14:creationId xmlns:p14="http://schemas.microsoft.com/office/powerpoint/2010/main" val="40319074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C9EB2-9326-0905-00E9-1DCA246BC1DD}"/>
              </a:ext>
            </a:extLst>
          </p:cNvPr>
          <p:cNvSpPr>
            <a:spLocks noGrp="1"/>
          </p:cNvSpPr>
          <p:nvPr>
            <p:ph type="title"/>
          </p:nvPr>
        </p:nvSpPr>
        <p:spPr>
          <a:xfrm>
            <a:off x="431800" y="330607"/>
            <a:ext cx="3281348" cy="457912"/>
          </a:xfrm>
        </p:spPr>
        <p:txBody>
          <a:bodyPr/>
          <a:lstStyle/>
          <a:p>
            <a:r>
              <a:rPr lang="en-US" dirty="0"/>
              <a:t>Proteomics data</a:t>
            </a:r>
          </a:p>
        </p:txBody>
      </p:sp>
      <p:sp>
        <p:nvSpPr>
          <p:cNvPr id="3" name="Text Placeholder 2">
            <a:extLst>
              <a:ext uri="{FF2B5EF4-FFF2-40B4-BE49-F238E27FC236}">
                <a16:creationId xmlns:a16="http://schemas.microsoft.com/office/drawing/2014/main" id="{C5426DD0-C6E2-658A-6741-04ADFC8E32E7}"/>
              </a:ext>
            </a:extLst>
          </p:cNvPr>
          <p:cNvSpPr>
            <a:spLocks noGrp="1"/>
          </p:cNvSpPr>
          <p:nvPr>
            <p:ph type="body" sz="quarter" idx="10"/>
          </p:nvPr>
        </p:nvSpPr>
        <p:spPr>
          <a:xfrm>
            <a:off x="431800" y="1023938"/>
            <a:ext cx="8280400" cy="896464"/>
          </a:xfrm>
        </p:spPr>
        <p:txBody>
          <a:bodyPr/>
          <a:lstStyle/>
          <a:p>
            <a:r>
              <a:rPr lang="en-US" dirty="0">
                <a:solidFill>
                  <a:srgbClr val="000000"/>
                </a:solidFill>
              </a:rPr>
              <a:t>How to get data we can interpret (i.e. what peak belongs to what protein)?</a:t>
            </a:r>
          </a:p>
          <a:p>
            <a:endParaRPr lang="en-US" b="0" i="0" u="none" strike="noStrike" dirty="0">
              <a:solidFill>
                <a:srgbClr val="000000"/>
              </a:solidFill>
              <a:effectLst/>
            </a:endParaRPr>
          </a:p>
          <a:p>
            <a:r>
              <a:rPr lang="en-US" b="0" i="0" u="none" strike="noStrike" dirty="0">
                <a:solidFill>
                  <a:srgbClr val="000000"/>
                </a:solidFill>
                <a:effectLst/>
              </a:rPr>
              <a:t>Matching detected peaks to peptide sequences </a:t>
            </a:r>
            <a:r>
              <a:rPr lang="en-US" b="0" i="0" u="none" strike="noStrike" dirty="0">
                <a:solidFill>
                  <a:srgbClr val="000000"/>
                </a:solidFill>
                <a:effectLst/>
                <a:sym typeface="Wingdings" pitchFamily="2" charset="2"/>
              </a:rPr>
              <a:t> </a:t>
            </a:r>
            <a:endParaRPr lang="en-US" b="0" i="0" u="none" strike="noStrike" dirty="0">
              <a:solidFill>
                <a:srgbClr val="000000"/>
              </a:solidFill>
              <a:effectLst/>
            </a:endParaRPr>
          </a:p>
        </p:txBody>
      </p:sp>
      <p:sp>
        <p:nvSpPr>
          <p:cNvPr id="4" name="Text Placeholder 3">
            <a:extLst>
              <a:ext uri="{FF2B5EF4-FFF2-40B4-BE49-F238E27FC236}">
                <a16:creationId xmlns:a16="http://schemas.microsoft.com/office/drawing/2014/main" id="{23C93D55-F641-8D71-5F82-78D7A6C882DA}"/>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78FBEFCA-CF07-446A-80B1-1B0DF75B146D}"/>
              </a:ext>
            </a:extLst>
          </p:cNvPr>
          <p:cNvPicPr>
            <a:picLocks noChangeAspect="1"/>
          </p:cNvPicPr>
          <p:nvPr/>
        </p:nvPicPr>
        <p:blipFill>
          <a:blip r:embed="rId2"/>
          <a:stretch>
            <a:fillRect/>
          </a:stretch>
        </p:blipFill>
        <p:spPr>
          <a:xfrm>
            <a:off x="1333128" y="2080414"/>
            <a:ext cx="6622697" cy="2661268"/>
          </a:xfrm>
          <a:prstGeom prst="rect">
            <a:avLst/>
          </a:prstGeom>
        </p:spPr>
      </p:pic>
    </p:spTree>
    <p:extLst>
      <p:ext uri="{BB962C8B-B14F-4D97-AF65-F5344CB8AC3E}">
        <p14:creationId xmlns:p14="http://schemas.microsoft.com/office/powerpoint/2010/main" val="3455630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9C74-F6F7-865F-EFED-E03BFEA02BA7}"/>
              </a:ext>
            </a:extLst>
          </p:cNvPr>
          <p:cNvSpPr>
            <a:spLocks noGrp="1"/>
          </p:cNvSpPr>
          <p:nvPr>
            <p:ph type="title"/>
          </p:nvPr>
        </p:nvSpPr>
        <p:spPr>
          <a:xfrm>
            <a:off x="0" y="-286736"/>
            <a:ext cx="2430152" cy="2326500"/>
          </a:xfrm>
        </p:spPr>
        <p:txBody>
          <a:bodyPr/>
          <a:lstStyle/>
          <a:p>
            <a:r>
              <a:rPr lang="en-US" dirty="0"/>
              <a:t>05</a:t>
            </a:r>
          </a:p>
        </p:txBody>
      </p:sp>
      <p:sp>
        <p:nvSpPr>
          <p:cNvPr id="3" name="Text Placeholder 2">
            <a:extLst>
              <a:ext uri="{FF2B5EF4-FFF2-40B4-BE49-F238E27FC236}">
                <a16:creationId xmlns:a16="http://schemas.microsoft.com/office/drawing/2014/main" id="{626713EB-5FF8-AF1C-2D7A-8795740EE1AC}"/>
              </a:ext>
            </a:extLst>
          </p:cNvPr>
          <p:cNvSpPr>
            <a:spLocks noGrp="1"/>
          </p:cNvSpPr>
          <p:nvPr>
            <p:ph type="body" sz="quarter" idx="10"/>
          </p:nvPr>
        </p:nvSpPr>
        <p:spPr>
          <a:xfrm>
            <a:off x="2781648" y="155224"/>
            <a:ext cx="5557171" cy="288669"/>
          </a:xfrm>
        </p:spPr>
        <p:txBody>
          <a:bodyPr/>
          <a:lstStyle/>
          <a:p>
            <a:r>
              <a:rPr lang="en-US" dirty="0"/>
              <a:t>Metabolomics</a:t>
            </a:r>
          </a:p>
        </p:txBody>
      </p:sp>
      <p:pic>
        <p:nvPicPr>
          <p:cNvPr id="5" name="Picture 4">
            <a:extLst>
              <a:ext uri="{FF2B5EF4-FFF2-40B4-BE49-F238E27FC236}">
                <a16:creationId xmlns:a16="http://schemas.microsoft.com/office/drawing/2014/main" id="{882F7F0F-9219-0012-595E-114BE00596D5}"/>
              </a:ext>
            </a:extLst>
          </p:cNvPr>
          <p:cNvPicPr>
            <a:picLocks noChangeAspect="1"/>
          </p:cNvPicPr>
          <p:nvPr/>
        </p:nvPicPr>
        <p:blipFill>
          <a:blip r:embed="rId2"/>
          <a:stretch>
            <a:fillRect/>
          </a:stretch>
        </p:blipFill>
        <p:spPr>
          <a:xfrm>
            <a:off x="685800" y="1780892"/>
            <a:ext cx="7772400" cy="2645689"/>
          </a:xfrm>
          <a:prstGeom prst="rect">
            <a:avLst/>
          </a:prstGeom>
        </p:spPr>
      </p:pic>
    </p:spTree>
    <p:extLst>
      <p:ext uri="{BB962C8B-B14F-4D97-AF65-F5344CB8AC3E}">
        <p14:creationId xmlns:p14="http://schemas.microsoft.com/office/powerpoint/2010/main" val="27170477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9E44-7F56-1D91-AF38-F297A5CADB6E}"/>
              </a:ext>
            </a:extLst>
          </p:cNvPr>
          <p:cNvSpPr>
            <a:spLocks noGrp="1"/>
          </p:cNvSpPr>
          <p:nvPr>
            <p:ph type="title"/>
          </p:nvPr>
        </p:nvSpPr>
        <p:spPr>
          <a:xfrm>
            <a:off x="431800" y="330607"/>
            <a:ext cx="6357510" cy="457912"/>
          </a:xfrm>
        </p:spPr>
        <p:txBody>
          <a:bodyPr/>
          <a:lstStyle/>
          <a:p>
            <a:r>
              <a:rPr lang="en-US" dirty="0"/>
              <a:t>Metabolomics (small molecules)</a:t>
            </a:r>
          </a:p>
        </p:txBody>
      </p:sp>
      <p:sp>
        <p:nvSpPr>
          <p:cNvPr id="4" name="Text Placeholder 3">
            <a:extLst>
              <a:ext uri="{FF2B5EF4-FFF2-40B4-BE49-F238E27FC236}">
                <a16:creationId xmlns:a16="http://schemas.microsoft.com/office/drawing/2014/main" id="{76AE814C-39EE-22A1-EA05-A359EE9170DD}"/>
              </a:ext>
            </a:extLst>
          </p:cNvPr>
          <p:cNvSpPr>
            <a:spLocks noGrp="1"/>
          </p:cNvSpPr>
          <p:nvPr>
            <p:ph type="body" sz="quarter" idx="11"/>
          </p:nvPr>
        </p:nvSpPr>
        <p:spPr>
          <a:xfrm>
            <a:off x="776287" y="4969614"/>
            <a:ext cx="6710098" cy="140488"/>
          </a:xfrm>
        </p:spPr>
        <p:txBody>
          <a:bodyPr/>
          <a:lstStyle/>
          <a:p>
            <a:pPr algn="l"/>
            <a:r>
              <a:rPr lang="en-US" b="0" i="1" dirty="0">
                <a:solidFill>
                  <a:srgbClr val="202122"/>
                </a:solidFill>
                <a:effectLst/>
                <a:latin typeface="Arial" panose="020B0604020202020204" pitchFamily="34" charset="0"/>
              </a:rPr>
              <a:t>William </a:t>
            </a:r>
            <a:r>
              <a:rPr lang="en-US" b="0" i="1" dirty="0" err="1">
                <a:solidFill>
                  <a:srgbClr val="202122"/>
                </a:solidFill>
                <a:effectLst/>
                <a:latin typeface="Arial" panose="020B0604020202020204" pitchFamily="34" charset="0"/>
              </a:rPr>
              <a:t>Crochot</a:t>
            </a:r>
            <a:r>
              <a:rPr lang="en-US" b="0" i="0" dirty="0">
                <a:solidFill>
                  <a:srgbClr val="202122"/>
                </a:solidFill>
                <a:effectLst/>
                <a:latin typeface="Arial" panose="020B0604020202020204" pitchFamily="34" charset="0"/>
              </a:rPr>
              <a:t> - </a:t>
            </a:r>
            <a:r>
              <a:rPr lang="en-US" b="0" i="0" u="none" strike="noStrike" dirty="0">
                <a:solidFill>
                  <a:srgbClr val="202122"/>
                </a:solidFill>
                <a:effectLst/>
                <a:latin typeface="Arial" panose="020B0604020202020204" pitchFamily="34" charset="0"/>
                <a:hlinkClick r:id="rId2"/>
              </a:rPr>
              <a:t>http://www.ornl.gov/sci/techresources/Human_Genome/primer_pic.shtml</a:t>
            </a:r>
            <a:r>
              <a:rPr lang="en-US" u="none" strike="noStrike" dirty="0">
                <a:solidFill>
                  <a:srgbClr val="202122"/>
                </a:solidFill>
                <a:latin typeface="Arial" panose="020B0604020202020204" pitchFamily="34" charset="0"/>
              </a:rPr>
              <a:t> </a:t>
            </a:r>
            <a:r>
              <a:rPr lang="en-US" b="0" i="0" dirty="0">
                <a:solidFill>
                  <a:srgbClr val="202122"/>
                </a:solidFill>
                <a:effectLst/>
                <a:latin typeface="Arial" panose="020B0604020202020204" pitchFamily="34" charset="0"/>
              </a:rPr>
              <a:t>From DNA to Life</a:t>
            </a:r>
          </a:p>
        </p:txBody>
      </p:sp>
      <p:pic>
        <p:nvPicPr>
          <p:cNvPr id="1026" name="Picture 2" descr="undefined">
            <a:extLst>
              <a:ext uri="{FF2B5EF4-FFF2-40B4-BE49-F238E27FC236}">
                <a16:creationId xmlns:a16="http://schemas.microsoft.com/office/drawing/2014/main" id="{6F45159E-5FCA-C550-155D-56252FCB7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97" y="1072482"/>
            <a:ext cx="8195402" cy="352999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A40E3857-69A5-D95D-1B49-44204116AB1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633894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5D7D5-5950-6FAA-2965-750142629B60}"/>
              </a:ext>
            </a:extLst>
          </p:cNvPr>
          <p:cNvSpPr>
            <a:spLocks noGrp="1"/>
          </p:cNvSpPr>
          <p:nvPr>
            <p:ph type="title"/>
          </p:nvPr>
        </p:nvSpPr>
        <p:spPr>
          <a:xfrm>
            <a:off x="431800" y="330607"/>
            <a:ext cx="2811667" cy="457912"/>
          </a:xfrm>
        </p:spPr>
        <p:txBody>
          <a:bodyPr/>
          <a:lstStyle/>
          <a:p>
            <a:r>
              <a:rPr lang="en-US" dirty="0"/>
              <a:t>Metabolomics</a:t>
            </a:r>
          </a:p>
        </p:txBody>
      </p:sp>
      <p:sp>
        <p:nvSpPr>
          <p:cNvPr id="3" name="Text Placeholder 2">
            <a:extLst>
              <a:ext uri="{FF2B5EF4-FFF2-40B4-BE49-F238E27FC236}">
                <a16:creationId xmlns:a16="http://schemas.microsoft.com/office/drawing/2014/main" id="{37807559-60E7-E665-2183-5CF80A4621AA}"/>
              </a:ext>
            </a:extLst>
          </p:cNvPr>
          <p:cNvSpPr>
            <a:spLocks noGrp="1"/>
          </p:cNvSpPr>
          <p:nvPr>
            <p:ph type="body" sz="quarter" idx="10"/>
          </p:nvPr>
        </p:nvSpPr>
        <p:spPr>
          <a:xfrm>
            <a:off x="431800" y="1023938"/>
            <a:ext cx="8280400" cy="593368"/>
          </a:xfrm>
        </p:spPr>
        <p:txBody>
          <a:bodyPr/>
          <a:lstStyle/>
          <a:p>
            <a:r>
              <a:rPr lang="en-US" dirty="0"/>
              <a:t>Metabolomics is the study of the complete set of small molecules within a biological sample.</a:t>
            </a:r>
          </a:p>
        </p:txBody>
      </p:sp>
      <p:sp>
        <p:nvSpPr>
          <p:cNvPr id="4" name="Text Placeholder 3">
            <a:extLst>
              <a:ext uri="{FF2B5EF4-FFF2-40B4-BE49-F238E27FC236}">
                <a16:creationId xmlns:a16="http://schemas.microsoft.com/office/drawing/2014/main" id="{592EBCA3-9127-7233-A118-F74871EC219B}"/>
              </a:ext>
            </a:extLst>
          </p:cNvPr>
          <p:cNvSpPr>
            <a:spLocks noGrp="1"/>
          </p:cNvSpPr>
          <p:nvPr>
            <p:ph type="body" sz="quarter" idx="11"/>
          </p:nvPr>
        </p:nvSpPr>
        <p:spPr/>
        <p:txBody>
          <a:bodyPr/>
          <a:lstStyle/>
          <a:p>
            <a:r>
              <a:rPr lang="en-US" dirty="0"/>
              <a:t>https://</a:t>
            </a:r>
            <a:r>
              <a:rPr lang="en-US" dirty="0" err="1"/>
              <a:t>www.ncbi.nlm.nih.gov</a:t>
            </a:r>
            <a:r>
              <a:rPr lang="en-US" dirty="0"/>
              <a:t>/</a:t>
            </a:r>
            <a:r>
              <a:rPr lang="en-US" dirty="0" err="1"/>
              <a:t>pmc</a:t>
            </a:r>
            <a:r>
              <a:rPr lang="en-US" dirty="0"/>
              <a:t>/articles/PMC8592384/</a:t>
            </a:r>
          </a:p>
        </p:txBody>
      </p:sp>
      <p:pic>
        <p:nvPicPr>
          <p:cNvPr id="16388" name="Picture 4">
            <a:extLst>
              <a:ext uri="{FF2B5EF4-FFF2-40B4-BE49-F238E27FC236}">
                <a16:creationId xmlns:a16="http://schemas.microsoft.com/office/drawing/2014/main" id="{A0E62FAA-1DB2-4AFA-C09C-1A8A244B7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29" y="835841"/>
            <a:ext cx="8877741" cy="403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6834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EAAC8-C517-0876-981E-6F47BA1EA477}"/>
              </a:ext>
            </a:extLst>
          </p:cNvPr>
          <p:cNvSpPr>
            <a:spLocks noGrp="1"/>
          </p:cNvSpPr>
          <p:nvPr>
            <p:ph type="title"/>
          </p:nvPr>
        </p:nvSpPr>
        <p:spPr>
          <a:xfrm>
            <a:off x="431800" y="330607"/>
            <a:ext cx="3103414" cy="457912"/>
          </a:xfrm>
        </p:spPr>
        <p:txBody>
          <a:bodyPr/>
          <a:lstStyle/>
          <a:p>
            <a:r>
              <a:rPr lang="en-US" dirty="0"/>
              <a:t>Processed data</a:t>
            </a:r>
          </a:p>
        </p:txBody>
      </p:sp>
      <p:sp>
        <p:nvSpPr>
          <p:cNvPr id="3" name="Text Placeholder 2">
            <a:extLst>
              <a:ext uri="{FF2B5EF4-FFF2-40B4-BE49-F238E27FC236}">
                <a16:creationId xmlns:a16="http://schemas.microsoft.com/office/drawing/2014/main" id="{C1F0283F-818E-9B71-D745-30537D7A1FAE}"/>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6D1E689-0171-2E74-EF65-70228A341A32}"/>
              </a:ext>
            </a:extLst>
          </p:cNvPr>
          <p:cNvSpPr>
            <a:spLocks noGrp="1"/>
          </p:cNvSpPr>
          <p:nvPr>
            <p:ph type="body" sz="quarter" idx="11"/>
          </p:nvPr>
        </p:nvSpPr>
        <p:spPr/>
        <p:txBody>
          <a:bodyPr/>
          <a:lstStyle/>
          <a:p>
            <a:endParaRPr lang="en-US"/>
          </a:p>
        </p:txBody>
      </p:sp>
      <p:pic>
        <p:nvPicPr>
          <p:cNvPr id="17410" name="Picture 2" descr="MetaboAnalyst">
            <a:extLst>
              <a:ext uri="{FF2B5EF4-FFF2-40B4-BE49-F238E27FC236}">
                <a16:creationId xmlns:a16="http://schemas.microsoft.com/office/drawing/2014/main" id="{27CCE7BF-7DB7-8159-F076-99B43A008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83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933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57DE-FFC7-AB2A-6167-75E4113A0B8F}"/>
              </a:ext>
            </a:extLst>
          </p:cNvPr>
          <p:cNvSpPr>
            <a:spLocks noGrp="1"/>
          </p:cNvSpPr>
          <p:nvPr>
            <p:ph type="title"/>
          </p:nvPr>
        </p:nvSpPr>
        <p:spPr>
          <a:xfrm>
            <a:off x="431800" y="330607"/>
            <a:ext cx="3739806" cy="457912"/>
          </a:xfrm>
        </p:spPr>
        <p:txBody>
          <a:bodyPr/>
          <a:lstStyle/>
          <a:p>
            <a:r>
              <a:rPr lang="en-US" dirty="0"/>
              <a:t>Metabolic network</a:t>
            </a:r>
          </a:p>
        </p:txBody>
      </p:sp>
      <p:sp>
        <p:nvSpPr>
          <p:cNvPr id="4" name="Text Placeholder 3">
            <a:extLst>
              <a:ext uri="{FF2B5EF4-FFF2-40B4-BE49-F238E27FC236}">
                <a16:creationId xmlns:a16="http://schemas.microsoft.com/office/drawing/2014/main" id="{AE10D1EA-3273-85DD-4F1F-180B78E3F4A0}"/>
              </a:ext>
            </a:extLst>
          </p:cNvPr>
          <p:cNvSpPr>
            <a:spLocks noGrp="1"/>
          </p:cNvSpPr>
          <p:nvPr>
            <p:ph type="body" sz="quarter" idx="11"/>
          </p:nvPr>
        </p:nvSpPr>
        <p:spPr/>
        <p:txBody>
          <a:bodyPr/>
          <a:lstStyle/>
          <a:p>
            <a:r>
              <a:rPr lang="en-US" b="0" i="0" u="sng" dirty="0">
                <a:effectLst/>
                <a:highlight>
                  <a:srgbClr val="F8F9FA"/>
                </a:highlight>
                <a:latin typeface="Arial" panose="020B0604020202020204" pitchFamily="34" charset="0"/>
                <a:hlinkClick r:id="rId2" tooltip="commons:Main Page"/>
              </a:rPr>
              <a:t>Wikimedia Commons</a:t>
            </a:r>
            <a:r>
              <a:rPr lang="en-US" b="0" i="0" dirty="0">
                <a:solidFill>
                  <a:srgbClr val="202122"/>
                </a:solidFill>
                <a:effectLst/>
                <a:highlight>
                  <a:srgbClr val="F8F9FA"/>
                </a:highlight>
                <a:latin typeface="Arial" panose="020B0604020202020204" pitchFamily="34" charset="0"/>
              </a:rPr>
              <a:t>. </a:t>
            </a:r>
            <a:endParaRPr lang="en-US" dirty="0"/>
          </a:p>
        </p:txBody>
      </p:sp>
      <p:pic>
        <p:nvPicPr>
          <p:cNvPr id="18434" name="Picture 2">
            <a:extLst>
              <a:ext uri="{FF2B5EF4-FFF2-40B4-BE49-F238E27FC236}">
                <a16:creationId xmlns:a16="http://schemas.microsoft.com/office/drawing/2014/main" id="{ED1DBA5E-F353-0A89-63F9-C2027C3C0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116" y="839063"/>
            <a:ext cx="5298440" cy="397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5964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B4B5-40CA-453D-C9A8-3D1411DC1747}"/>
              </a:ext>
            </a:extLst>
          </p:cNvPr>
          <p:cNvSpPr>
            <a:spLocks noGrp="1"/>
          </p:cNvSpPr>
          <p:nvPr>
            <p:ph type="title"/>
          </p:nvPr>
        </p:nvSpPr>
        <p:spPr>
          <a:xfrm>
            <a:off x="431800" y="330607"/>
            <a:ext cx="3521798" cy="457912"/>
          </a:xfrm>
        </p:spPr>
        <p:txBody>
          <a:bodyPr/>
          <a:lstStyle/>
          <a:p>
            <a:r>
              <a:rPr lang="en-US" dirty="0"/>
              <a:t>Integrating omics</a:t>
            </a:r>
          </a:p>
        </p:txBody>
      </p:sp>
      <p:sp>
        <p:nvSpPr>
          <p:cNvPr id="3" name="Text Placeholder 2">
            <a:extLst>
              <a:ext uri="{FF2B5EF4-FFF2-40B4-BE49-F238E27FC236}">
                <a16:creationId xmlns:a16="http://schemas.microsoft.com/office/drawing/2014/main" id="{3E73C962-AB14-CD62-F0A1-485FD06F8643}"/>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4DCAFB37-795C-BE39-F0C6-30D1B4B10CD2}"/>
              </a:ext>
            </a:extLst>
          </p:cNvPr>
          <p:cNvSpPr>
            <a:spLocks noGrp="1"/>
          </p:cNvSpPr>
          <p:nvPr>
            <p:ph type="body" sz="quarter" idx="11"/>
          </p:nvPr>
        </p:nvSpPr>
        <p:spPr/>
        <p:txBody>
          <a:bodyPr/>
          <a:lstStyle/>
          <a:p>
            <a:r>
              <a:rPr lang="en-US" b="0" i="1" dirty="0">
                <a:solidFill>
                  <a:srgbClr val="222222"/>
                </a:solidFill>
                <a:effectLst/>
                <a:highlight>
                  <a:srgbClr val="FFFFFF"/>
                </a:highlight>
                <a:latin typeface="Arial" panose="020B0604020202020204" pitchFamily="34" charset="0"/>
              </a:rPr>
              <a:t>Metabolites</a:t>
            </a:r>
            <a:r>
              <a:rPr lang="en-US" b="0" i="0" dirty="0">
                <a:solidFill>
                  <a:srgbClr val="222222"/>
                </a:solidFill>
                <a:effectLst/>
                <a:highlight>
                  <a:srgbClr val="FFFFFF"/>
                </a:highlight>
                <a:latin typeface="Arial" panose="020B0604020202020204" pitchFamily="34" charset="0"/>
              </a:rPr>
              <a:t> </a:t>
            </a:r>
            <a:r>
              <a:rPr lang="en-US" b="1" i="0" dirty="0">
                <a:solidFill>
                  <a:srgbClr val="222222"/>
                </a:solidFill>
                <a:effectLst/>
                <a:highlight>
                  <a:srgbClr val="FFFFFF"/>
                </a:highlight>
                <a:latin typeface="Arial" panose="020B0604020202020204" pitchFamily="34" charset="0"/>
              </a:rPr>
              <a:t>2023</a:t>
            </a:r>
            <a:r>
              <a:rPr lang="en-US" b="0" i="0" dirty="0">
                <a:solidFill>
                  <a:srgbClr val="222222"/>
                </a:solidFill>
                <a:effectLst/>
                <a:highlight>
                  <a:srgbClr val="FFFFFF"/>
                </a:highlight>
                <a:latin typeface="Arial" panose="020B0604020202020204" pitchFamily="34" charset="0"/>
              </a:rPr>
              <a:t>, </a:t>
            </a:r>
            <a:r>
              <a:rPr lang="en-US" b="0" i="1" dirty="0">
                <a:solidFill>
                  <a:srgbClr val="222222"/>
                </a:solidFill>
                <a:effectLst/>
                <a:highlight>
                  <a:srgbClr val="FFFFFF"/>
                </a:highlight>
                <a:latin typeface="Arial" panose="020B0604020202020204" pitchFamily="34" charset="0"/>
              </a:rPr>
              <a:t>13</a:t>
            </a:r>
            <a:r>
              <a:rPr lang="en-US" b="0" i="0" dirty="0">
                <a:solidFill>
                  <a:srgbClr val="222222"/>
                </a:solidFill>
                <a:effectLst/>
                <a:highlight>
                  <a:srgbClr val="FFFFFF"/>
                </a:highlight>
                <a:latin typeface="Arial" panose="020B0604020202020204" pitchFamily="34" charset="0"/>
              </a:rPr>
              <a:t>(7), 855; </a:t>
            </a:r>
            <a:r>
              <a:rPr lang="en-US" b="1" i="0" u="none" strike="noStrike" dirty="0">
                <a:solidFill>
                  <a:srgbClr val="4F5671"/>
                </a:solidFill>
                <a:effectLst/>
                <a:highlight>
                  <a:srgbClr val="FFFFFF"/>
                </a:highlight>
                <a:latin typeface="Arial" panose="020B0604020202020204" pitchFamily="34" charset="0"/>
                <a:hlinkClick r:id="rId2"/>
              </a:rPr>
              <a:t>https://doi.org/10.3390/metabo13070855</a:t>
            </a:r>
            <a:endParaRPr lang="en-US" dirty="0"/>
          </a:p>
        </p:txBody>
      </p:sp>
      <p:pic>
        <p:nvPicPr>
          <p:cNvPr id="19458" name="Picture 2">
            <a:extLst>
              <a:ext uri="{FF2B5EF4-FFF2-40B4-BE49-F238E27FC236}">
                <a16:creationId xmlns:a16="http://schemas.microsoft.com/office/drawing/2014/main" id="{E70D2E89-43D4-32F7-E1DB-AE3C3900D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96" y="1023938"/>
            <a:ext cx="6913880" cy="391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82042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9B26-BD40-A58B-2AC6-D0BCA959BC96}"/>
              </a:ext>
            </a:extLst>
          </p:cNvPr>
          <p:cNvSpPr>
            <a:spLocks noGrp="1"/>
          </p:cNvSpPr>
          <p:nvPr>
            <p:ph type="title"/>
          </p:nvPr>
        </p:nvSpPr>
        <p:spPr>
          <a:xfrm>
            <a:off x="0" y="-360580"/>
            <a:ext cx="2430152" cy="2326500"/>
          </a:xfrm>
        </p:spPr>
        <p:txBody>
          <a:bodyPr/>
          <a:lstStyle/>
          <a:p>
            <a:r>
              <a:rPr lang="en-US" dirty="0"/>
              <a:t>06</a:t>
            </a:r>
          </a:p>
        </p:txBody>
      </p:sp>
      <p:sp>
        <p:nvSpPr>
          <p:cNvPr id="3" name="Text Placeholder 2">
            <a:extLst>
              <a:ext uri="{FF2B5EF4-FFF2-40B4-BE49-F238E27FC236}">
                <a16:creationId xmlns:a16="http://schemas.microsoft.com/office/drawing/2014/main" id="{AFA89DB7-2E15-41D4-5EAD-81A132A634A0}"/>
              </a:ext>
            </a:extLst>
          </p:cNvPr>
          <p:cNvSpPr>
            <a:spLocks noGrp="1"/>
          </p:cNvSpPr>
          <p:nvPr>
            <p:ph type="body" sz="quarter" idx="10"/>
          </p:nvPr>
        </p:nvSpPr>
        <p:spPr>
          <a:xfrm>
            <a:off x="2430152" y="127921"/>
            <a:ext cx="5557171" cy="288669"/>
          </a:xfrm>
        </p:spPr>
        <p:txBody>
          <a:bodyPr/>
          <a:lstStyle/>
          <a:p>
            <a:r>
              <a:rPr lang="en-US" dirty="0"/>
              <a:t>Epigenomics</a:t>
            </a:r>
          </a:p>
        </p:txBody>
      </p:sp>
      <p:pic>
        <p:nvPicPr>
          <p:cNvPr id="4" name="Picture 3">
            <a:extLst>
              <a:ext uri="{FF2B5EF4-FFF2-40B4-BE49-F238E27FC236}">
                <a16:creationId xmlns:a16="http://schemas.microsoft.com/office/drawing/2014/main" id="{3706DC94-7D86-5CED-7793-9489184C43C2}"/>
              </a:ext>
            </a:extLst>
          </p:cNvPr>
          <p:cNvPicPr>
            <a:picLocks noChangeAspect="1"/>
          </p:cNvPicPr>
          <p:nvPr/>
        </p:nvPicPr>
        <p:blipFill>
          <a:blip r:embed="rId2"/>
          <a:stretch>
            <a:fillRect/>
          </a:stretch>
        </p:blipFill>
        <p:spPr>
          <a:xfrm>
            <a:off x="127000" y="1649882"/>
            <a:ext cx="8963566" cy="2515717"/>
          </a:xfrm>
          <a:prstGeom prst="rect">
            <a:avLst/>
          </a:prstGeom>
        </p:spPr>
      </p:pic>
    </p:spTree>
    <p:extLst>
      <p:ext uri="{BB962C8B-B14F-4D97-AF65-F5344CB8AC3E}">
        <p14:creationId xmlns:p14="http://schemas.microsoft.com/office/powerpoint/2010/main" val="39635377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AB79A-253A-1D6B-092E-4EADCD7B2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D78832-0B9C-D4A5-B4F9-1256522B29FC}"/>
              </a:ext>
            </a:extLst>
          </p:cNvPr>
          <p:cNvSpPr>
            <a:spLocks noGrp="1"/>
          </p:cNvSpPr>
          <p:nvPr>
            <p:ph type="title"/>
          </p:nvPr>
        </p:nvSpPr>
        <p:spPr>
          <a:xfrm>
            <a:off x="431800" y="330607"/>
            <a:ext cx="6357510" cy="457912"/>
          </a:xfrm>
        </p:spPr>
        <p:txBody>
          <a:bodyPr/>
          <a:lstStyle/>
          <a:p>
            <a:r>
              <a:rPr lang="en-US" dirty="0"/>
              <a:t>Metabolomics (small molecules)</a:t>
            </a:r>
          </a:p>
        </p:txBody>
      </p:sp>
      <p:sp>
        <p:nvSpPr>
          <p:cNvPr id="4" name="Text Placeholder 3">
            <a:extLst>
              <a:ext uri="{FF2B5EF4-FFF2-40B4-BE49-F238E27FC236}">
                <a16:creationId xmlns:a16="http://schemas.microsoft.com/office/drawing/2014/main" id="{E0750E71-42F0-9185-6EFC-7778E4ED312A}"/>
              </a:ext>
            </a:extLst>
          </p:cNvPr>
          <p:cNvSpPr>
            <a:spLocks noGrp="1"/>
          </p:cNvSpPr>
          <p:nvPr>
            <p:ph type="body" sz="quarter" idx="11"/>
          </p:nvPr>
        </p:nvSpPr>
        <p:spPr>
          <a:xfrm>
            <a:off x="776287" y="4969614"/>
            <a:ext cx="6710098" cy="140488"/>
          </a:xfrm>
        </p:spPr>
        <p:txBody>
          <a:bodyPr/>
          <a:lstStyle/>
          <a:p>
            <a:pPr algn="l"/>
            <a:r>
              <a:rPr lang="en-US" b="0" i="1" dirty="0">
                <a:solidFill>
                  <a:srgbClr val="202122"/>
                </a:solidFill>
                <a:effectLst/>
                <a:latin typeface="Arial" panose="020B0604020202020204" pitchFamily="34" charset="0"/>
              </a:rPr>
              <a:t>William </a:t>
            </a:r>
            <a:r>
              <a:rPr lang="en-US" b="0" i="1" dirty="0" err="1">
                <a:solidFill>
                  <a:srgbClr val="202122"/>
                </a:solidFill>
                <a:effectLst/>
                <a:latin typeface="Arial" panose="020B0604020202020204" pitchFamily="34" charset="0"/>
              </a:rPr>
              <a:t>Crochot</a:t>
            </a:r>
            <a:r>
              <a:rPr lang="en-US" b="0" i="0" dirty="0">
                <a:solidFill>
                  <a:srgbClr val="202122"/>
                </a:solidFill>
                <a:effectLst/>
                <a:latin typeface="Arial" panose="020B0604020202020204" pitchFamily="34" charset="0"/>
              </a:rPr>
              <a:t> - </a:t>
            </a:r>
            <a:r>
              <a:rPr lang="en-US" b="0" i="0" u="none" strike="noStrike" dirty="0">
                <a:solidFill>
                  <a:srgbClr val="202122"/>
                </a:solidFill>
                <a:effectLst/>
                <a:latin typeface="Arial" panose="020B0604020202020204" pitchFamily="34" charset="0"/>
                <a:hlinkClick r:id="rId2"/>
              </a:rPr>
              <a:t>http://www.ornl.gov/sci/techresources/Human_Genome/primer_pic.shtml</a:t>
            </a:r>
            <a:r>
              <a:rPr lang="en-US" u="none" strike="noStrike" dirty="0">
                <a:solidFill>
                  <a:srgbClr val="202122"/>
                </a:solidFill>
                <a:latin typeface="Arial" panose="020B0604020202020204" pitchFamily="34" charset="0"/>
              </a:rPr>
              <a:t> </a:t>
            </a:r>
            <a:r>
              <a:rPr lang="en-US" b="0" i="0" dirty="0">
                <a:solidFill>
                  <a:srgbClr val="202122"/>
                </a:solidFill>
                <a:effectLst/>
                <a:latin typeface="Arial" panose="020B0604020202020204" pitchFamily="34" charset="0"/>
              </a:rPr>
              <a:t>From DNA to Life</a:t>
            </a:r>
          </a:p>
        </p:txBody>
      </p:sp>
      <p:pic>
        <p:nvPicPr>
          <p:cNvPr id="1026" name="Picture 2" descr="undefined">
            <a:extLst>
              <a:ext uri="{FF2B5EF4-FFF2-40B4-BE49-F238E27FC236}">
                <a16:creationId xmlns:a16="http://schemas.microsoft.com/office/drawing/2014/main" id="{7C1170A2-989E-3711-4441-18B3DC7CC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97" y="1072482"/>
            <a:ext cx="8195402" cy="352999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9F3DD04D-BCD6-30D6-9738-79DF11E892E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122355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C017-BE14-2721-4415-420516419A77}"/>
              </a:ext>
            </a:extLst>
          </p:cNvPr>
          <p:cNvSpPr>
            <a:spLocks noGrp="1"/>
          </p:cNvSpPr>
          <p:nvPr>
            <p:ph type="title"/>
          </p:nvPr>
        </p:nvSpPr>
        <p:spPr>
          <a:xfrm>
            <a:off x="431800" y="330607"/>
            <a:ext cx="2519921" cy="457912"/>
          </a:xfrm>
        </p:spPr>
        <p:txBody>
          <a:bodyPr/>
          <a:lstStyle/>
          <a:p>
            <a:r>
              <a:rPr lang="en-US" dirty="0"/>
              <a:t>Epigenomics</a:t>
            </a:r>
          </a:p>
        </p:txBody>
      </p:sp>
      <p:sp>
        <p:nvSpPr>
          <p:cNvPr id="3" name="Text Placeholder 2">
            <a:extLst>
              <a:ext uri="{FF2B5EF4-FFF2-40B4-BE49-F238E27FC236}">
                <a16:creationId xmlns:a16="http://schemas.microsoft.com/office/drawing/2014/main" id="{9A46C910-F1A5-2B0F-DE84-198C2D1D5EF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B9E1824-FA1E-E2B8-C1DC-3F51684D9E4E}"/>
              </a:ext>
            </a:extLst>
          </p:cNvPr>
          <p:cNvSpPr>
            <a:spLocks noGrp="1"/>
          </p:cNvSpPr>
          <p:nvPr>
            <p:ph type="body" sz="quarter" idx="11"/>
          </p:nvPr>
        </p:nvSpPr>
        <p:spPr/>
        <p:txBody>
          <a:bodyPr/>
          <a:lstStyle/>
          <a:p>
            <a:r>
              <a:rPr lang="en-US" b="0" i="0" u="sng" dirty="0">
                <a:effectLst/>
                <a:highlight>
                  <a:srgbClr val="F8F9FA"/>
                </a:highlight>
                <a:latin typeface="Arial" panose="020B0604020202020204" pitchFamily="34" charset="0"/>
                <a:hlinkClick r:id="rId2" tooltip="commons:Main Page"/>
              </a:rPr>
              <a:t>Wikimedia Commons</a:t>
            </a:r>
            <a:r>
              <a:rPr lang="en-US" b="0" i="0" dirty="0">
                <a:solidFill>
                  <a:srgbClr val="202122"/>
                </a:solidFill>
                <a:effectLst/>
                <a:highlight>
                  <a:srgbClr val="F8F9FA"/>
                </a:highlight>
                <a:latin typeface="Arial" panose="020B0604020202020204" pitchFamily="34" charset="0"/>
              </a:rPr>
              <a:t>. </a:t>
            </a:r>
            <a:endParaRPr lang="en-US" dirty="0"/>
          </a:p>
        </p:txBody>
      </p:sp>
      <p:pic>
        <p:nvPicPr>
          <p:cNvPr id="20482" name="Picture 2">
            <a:extLst>
              <a:ext uri="{FF2B5EF4-FFF2-40B4-BE49-F238E27FC236}">
                <a16:creationId xmlns:a16="http://schemas.microsoft.com/office/drawing/2014/main" id="{767A0E02-6132-43F0-BE72-49BD25FDC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483" y="865511"/>
            <a:ext cx="5801677" cy="394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8392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390-B9DD-6618-A548-4EAEB00E6665}"/>
              </a:ext>
            </a:extLst>
          </p:cNvPr>
          <p:cNvSpPr>
            <a:spLocks noGrp="1"/>
          </p:cNvSpPr>
          <p:nvPr>
            <p:ph type="title"/>
          </p:nvPr>
        </p:nvSpPr>
        <p:spPr>
          <a:xfrm>
            <a:off x="431800" y="330607"/>
            <a:ext cx="3510576" cy="457912"/>
          </a:xfrm>
        </p:spPr>
        <p:txBody>
          <a:bodyPr/>
          <a:lstStyle/>
          <a:p>
            <a:r>
              <a:rPr lang="en-US" dirty="0"/>
              <a:t>The Term "Omics"</a:t>
            </a:r>
          </a:p>
        </p:txBody>
      </p:sp>
      <p:sp>
        <p:nvSpPr>
          <p:cNvPr id="3" name="Text Placeholder 2">
            <a:extLst>
              <a:ext uri="{FF2B5EF4-FFF2-40B4-BE49-F238E27FC236}">
                <a16:creationId xmlns:a16="http://schemas.microsoft.com/office/drawing/2014/main" id="{B4155260-A943-59E4-262D-62AED5FAA4EA}"/>
              </a:ext>
            </a:extLst>
          </p:cNvPr>
          <p:cNvSpPr>
            <a:spLocks noGrp="1"/>
          </p:cNvSpPr>
          <p:nvPr>
            <p:ph type="body" sz="quarter" idx="10"/>
          </p:nvPr>
        </p:nvSpPr>
        <p:spPr>
          <a:xfrm>
            <a:off x="431800" y="1023938"/>
            <a:ext cx="8280400" cy="1202765"/>
          </a:xfrm>
        </p:spPr>
        <p:txBody>
          <a:bodyPr/>
          <a:lstStyle/>
          <a:p>
            <a:r>
              <a:rPr lang="en-US" dirty="0"/>
              <a:t>The suffix "-omics" is derived from the Greek word "</a:t>
            </a:r>
            <a:r>
              <a:rPr lang="en-US" dirty="0" err="1"/>
              <a:t>ome</a:t>
            </a:r>
            <a:r>
              <a:rPr lang="en-US" dirty="0"/>
              <a:t>," </a:t>
            </a:r>
          </a:p>
          <a:p>
            <a:r>
              <a:rPr lang="en-US" dirty="0"/>
              <a:t>meaning "all" or "every." </a:t>
            </a:r>
          </a:p>
          <a:p>
            <a:endParaRPr lang="en-US" dirty="0"/>
          </a:p>
          <a:p>
            <a:r>
              <a:rPr lang="en-US" dirty="0"/>
              <a:t>It signifies a </a:t>
            </a:r>
            <a:r>
              <a:rPr lang="en-US" u="sng" dirty="0"/>
              <a:t>comprehensive study of a set of molecules.</a:t>
            </a:r>
          </a:p>
        </p:txBody>
      </p:sp>
      <p:sp>
        <p:nvSpPr>
          <p:cNvPr id="4" name="Text Placeholder 3">
            <a:extLst>
              <a:ext uri="{FF2B5EF4-FFF2-40B4-BE49-F238E27FC236}">
                <a16:creationId xmlns:a16="http://schemas.microsoft.com/office/drawing/2014/main" id="{08DC4AFF-1E74-174D-9D5C-305F58DA767C}"/>
              </a:ext>
            </a:extLst>
          </p:cNvPr>
          <p:cNvSpPr>
            <a:spLocks noGrp="1"/>
          </p:cNvSpPr>
          <p:nvPr>
            <p:ph type="body" sz="quarter" idx="11"/>
          </p:nvPr>
        </p:nvSpPr>
        <p:spPr/>
        <p:txBody>
          <a:bodyPr/>
          <a:lstStyle/>
          <a:p>
            <a:endParaRPr lang="en-US"/>
          </a:p>
        </p:txBody>
      </p:sp>
      <p:pic>
        <p:nvPicPr>
          <p:cNvPr id="6" name="Picture 5" descr="A yellow tape on a page&#10;&#10;Description automatically generated">
            <a:extLst>
              <a:ext uri="{FF2B5EF4-FFF2-40B4-BE49-F238E27FC236}">
                <a16:creationId xmlns:a16="http://schemas.microsoft.com/office/drawing/2014/main" id="{36685C51-9A02-0EEC-F05B-75067CD6A208}"/>
              </a:ext>
            </a:extLst>
          </p:cNvPr>
          <p:cNvPicPr>
            <a:picLocks noChangeAspect="1"/>
          </p:cNvPicPr>
          <p:nvPr/>
        </p:nvPicPr>
        <p:blipFill rotWithShape="1">
          <a:blip r:embed="rId2"/>
          <a:srcRect l="91" t="23089" r="-91" b="21515"/>
          <a:stretch/>
        </p:blipFill>
        <p:spPr>
          <a:xfrm>
            <a:off x="431800" y="2367993"/>
            <a:ext cx="7772400" cy="2460330"/>
          </a:xfrm>
          <a:prstGeom prst="rect">
            <a:avLst/>
          </a:prstGeom>
        </p:spPr>
      </p:pic>
    </p:spTree>
    <p:extLst>
      <p:ext uri="{BB962C8B-B14F-4D97-AF65-F5344CB8AC3E}">
        <p14:creationId xmlns:p14="http://schemas.microsoft.com/office/powerpoint/2010/main" val="6368050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03A82D-0358-06A9-0250-A260A9360F72}"/>
              </a:ext>
            </a:extLst>
          </p:cNvPr>
          <p:cNvPicPr>
            <a:picLocks noChangeAspect="1"/>
          </p:cNvPicPr>
          <p:nvPr/>
        </p:nvPicPr>
        <p:blipFill>
          <a:blip r:embed="rId3"/>
          <a:srcRect/>
          <a:stretch/>
        </p:blipFill>
        <p:spPr>
          <a:xfrm>
            <a:off x="938085" y="650204"/>
            <a:ext cx="7267829" cy="4377001"/>
          </a:xfrm>
          <a:prstGeom prst="rect">
            <a:avLst/>
          </a:prstGeom>
        </p:spPr>
      </p:pic>
      <p:sp>
        <p:nvSpPr>
          <p:cNvPr id="2" name="Title 1">
            <a:extLst>
              <a:ext uri="{FF2B5EF4-FFF2-40B4-BE49-F238E27FC236}">
                <a16:creationId xmlns:a16="http://schemas.microsoft.com/office/drawing/2014/main" id="{A064C3F8-1E6C-5910-2765-3AAAF8991A79}"/>
              </a:ext>
            </a:extLst>
          </p:cNvPr>
          <p:cNvSpPr>
            <a:spLocks noGrp="1"/>
          </p:cNvSpPr>
          <p:nvPr>
            <p:ph type="title"/>
          </p:nvPr>
        </p:nvSpPr>
        <p:spPr>
          <a:xfrm>
            <a:off x="431800" y="116295"/>
            <a:ext cx="3980257" cy="457912"/>
          </a:xfrm>
        </p:spPr>
        <p:txBody>
          <a:bodyPr/>
          <a:lstStyle/>
          <a:p>
            <a:r>
              <a:rPr lang="en-AT" dirty="0"/>
              <a:t>ATAC-seq explained</a:t>
            </a:r>
          </a:p>
        </p:txBody>
      </p:sp>
      <p:sp>
        <p:nvSpPr>
          <p:cNvPr id="4" name="Text Placeholder 3">
            <a:extLst>
              <a:ext uri="{FF2B5EF4-FFF2-40B4-BE49-F238E27FC236}">
                <a16:creationId xmlns:a16="http://schemas.microsoft.com/office/drawing/2014/main" id="{4AF024CB-D7FC-8861-582D-38DAE04EF511}"/>
              </a:ext>
            </a:extLst>
          </p:cNvPr>
          <p:cNvSpPr>
            <a:spLocks noGrp="1"/>
          </p:cNvSpPr>
          <p:nvPr>
            <p:ph type="body" sz="quarter" idx="11"/>
          </p:nvPr>
        </p:nvSpPr>
        <p:spPr/>
        <p:txBody>
          <a:bodyPr/>
          <a:lstStyle/>
          <a:p>
            <a:endParaRPr lang="en-AT" dirty="0"/>
          </a:p>
        </p:txBody>
      </p:sp>
      <p:pic>
        <p:nvPicPr>
          <p:cNvPr id="3" name="Picture 2">
            <a:extLst>
              <a:ext uri="{FF2B5EF4-FFF2-40B4-BE49-F238E27FC236}">
                <a16:creationId xmlns:a16="http://schemas.microsoft.com/office/drawing/2014/main" id="{A7F5B38B-6D04-C3EC-781F-77DA54B06E07}"/>
              </a:ext>
            </a:extLst>
          </p:cNvPr>
          <p:cNvPicPr>
            <a:picLocks noChangeAspect="1"/>
          </p:cNvPicPr>
          <p:nvPr/>
        </p:nvPicPr>
        <p:blipFill>
          <a:blip r:embed="rId4"/>
          <a:stretch>
            <a:fillRect/>
          </a:stretch>
        </p:blipFill>
        <p:spPr>
          <a:xfrm>
            <a:off x="8503748" y="58983"/>
            <a:ext cx="563562" cy="563562"/>
          </a:xfrm>
          <a:prstGeom prst="rect">
            <a:avLst/>
          </a:prstGeom>
        </p:spPr>
      </p:pic>
      <p:sp>
        <p:nvSpPr>
          <p:cNvPr id="5" name="Holder 6">
            <a:extLst>
              <a:ext uri="{FF2B5EF4-FFF2-40B4-BE49-F238E27FC236}">
                <a16:creationId xmlns:a16="http://schemas.microsoft.com/office/drawing/2014/main" id="{3D91BA12-281A-FF26-5A28-F466033F7834}"/>
              </a:ext>
            </a:extLst>
          </p:cNvPr>
          <p:cNvSpPr txBox="1">
            <a:spLocks/>
          </p:cNvSpPr>
          <p:nvPr/>
        </p:nvSpPr>
        <p:spPr>
          <a:xfrm>
            <a:off x="7127234" y="4958550"/>
            <a:ext cx="1577340" cy="161583"/>
          </a:xfrm>
          <a:prstGeom prst="rect">
            <a:avLst/>
          </a:prstGeom>
        </p:spPr>
        <p:txBody>
          <a:bodyPr wrap="square" lIns="0" tIns="0" rIns="0" bIns="0">
            <a:spAutoFit/>
          </a:bodyPr>
          <a:lstStyle>
            <a:defPPr>
              <a:defRPr lang="de-DE"/>
            </a:defPPr>
            <a:lvl1pPr marL="0" algn="r" defTabSz="310774" rtl="0" eaLnBrk="1" latinLnBrk="0" hangingPunct="1">
              <a:defRPr sz="1050" b="0" i="0" kern="1200" spc="-8">
                <a:solidFill>
                  <a:schemeClr val="accent1"/>
                </a:solidFill>
                <a:latin typeface="Franklin Gothic Book"/>
                <a:ea typeface="+mn-ea"/>
                <a:cs typeface="Franklin Gothic Book"/>
              </a:defRPr>
            </a:lvl1pPr>
            <a:lvl2pPr marL="310774" algn="l" defTabSz="310774" rtl="0" eaLnBrk="1" latinLnBrk="0" hangingPunct="1">
              <a:defRPr sz="1200" kern="1200">
                <a:solidFill>
                  <a:schemeClr val="tx1"/>
                </a:solidFill>
                <a:latin typeface="+mn-lt"/>
                <a:ea typeface="+mn-ea"/>
                <a:cs typeface="+mn-cs"/>
              </a:defRPr>
            </a:lvl2pPr>
            <a:lvl3pPr marL="621549" algn="l" defTabSz="310774" rtl="0" eaLnBrk="1" latinLnBrk="0" hangingPunct="1">
              <a:defRPr sz="1200" kern="1200">
                <a:solidFill>
                  <a:schemeClr val="tx1"/>
                </a:solidFill>
                <a:latin typeface="+mn-lt"/>
                <a:ea typeface="+mn-ea"/>
                <a:cs typeface="+mn-cs"/>
              </a:defRPr>
            </a:lvl3pPr>
            <a:lvl4pPr marL="932323" algn="l" defTabSz="310774" rtl="0" eaLnBrk="1" latinLnBrk="0" hangingPunct="1">
              <a:defRPr sz="1200" kern="1200">
                <a:solidFill>
                  <a:schemeClr val="tx1"/>
                </a:solidFill>
                <a:latin typeface="+mn-lt"/>
                <a:ea typeface="+mn-ea"/>
                <a:cs typeface="+mn-cs"/>
              </a:defRPr>
            </a:lvl4pPr>
            <a:lvl5pPr marL="1243098" algn="l" defTabSz="310774" rtl="0" eaLnBrk="1" latinLnBrk="0" hangingPunct="1">
              <a:defRPr sz="1200" kern="1200">
                <a:solidFill>
                  <a:schemeClr val="tx1"/>
                </a:solidFill>
                <a:latin typeface="+mn-lt"/>
                <a:ea typeface="+mn-ea"/>
                <a:cs typeface="+mn-cs"/>
              </a:defRPr>
            </a:lvl5pPr>
            <a:lvl6pPr marL="1553872" algn="l" defTabSz="310774" rtl="0" eaLnBrk="1" latinLnBrk="0" hangingPunct="1">
              <a:defRPr sz="1200" kern="1200">
                <a:solidFill>
                  <a:schemeClr val="tx1"/>
                </a:solidFill>
                <a:latin typeface="+mn-lt"/>
                <a:ea typeface="+mn-ea"/>
                <a:cs typeface="+mn-cs"/>
              </a:defRPr>
            </a:lvl6pPr>
            <a:lvl7pPr marL="1864647" algn="l" defTabSz="310774" rtl="0" eaLnBrk="1" latinLnBrk="0" hangingPunct="1">
              <a:defRPr sz="1200" kern="1200">
                <a:solidFill>
                  <a:schemeClr val="tx1"/>
                </a:solidFill>
                <a:latin typeface="+mn-lt"/>
                <a:ea typeface="+mn-ea"/>
                <a:cs typeface="+mn-cs"/>
              </a:defRPr>
            </a:lvl7pPr>
            <a:lvl8pPr marL="2175421" algn="l" defTabSz="310774" rtl="0" eaLnBrk="1" latinLnBrk="0" hangingPunct="1">
              <a:defRPr sz="1200" kern="1200">
                <a:solidFill>
                  <a:schemeClr val="tx1"/>
                </a:solidFill>
                <a:latin typeface="+mn-lt"/>
                <a:ea typeface="+mn-ea"/>
                <a:cs typeface="+mn-cs"/>
              </a:defRPr>
            </a:lvl8pPr>
            <a:lvl9pPr marL="2486196" algn="l" defTabSz="310774" rtl="0" eaLnBrk="1" latinLnBrk="0" hangingPunct="1">
              <a:defRPr sz="1200" kern="1200">
                <a:solidFill>
                  <a:schemeClr val="tx1"/>
                </a:solidFill>
                <a:latin typeface="+mn-lt"/>
                <a:ea typeface="+mn-ea"/>
                <a:cs typeface="+mn-cs"/>
              </a:defRPr>
            </a:lvl9pPr>
          </a:lstStyle>
          <a:p>
            <a:fld id="{B6F15528-21DE-4FAA-801E-634DDDAF4B2B}" type="slidenum">
              <a:rPr lang="en-US" smtClean="0"/>
              <a:pPr/>
              <a:t>40</a:t>
            </a:fld>
            <a:r>
              <a:rPr lang="en-US"/>
              <a:t> of 67</a:t>
            </a:r>
            <a:endParaRPr lang="en-US" dirty="0"/>
          </a:p>
        </p:txBody>
      </p:sp>
    </p:spTree>
    <p:extLst>
      <p:ext uri="{BB962C8B-B14F-4D97-AF65-F5344CB8AC3E}">
        <p14:creationId xmlns:p14="http://schemas.microsoft.com/office/powerpoint/2010/main" val="40663250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03A82D-0358-06A9-0250-A260A9360F72}"/>
              </a:ext>
            </a:extLst>
          </p:cNvPr>
          <p:cNvPicPr>
            <a:picLocks noChangeAspect="1"/>
          </p:cNvPicPr>
          <p:nvPr/>
        </p:nvPicPr>
        <p:blipFill>
          <a:blip r:embed="rId3"/>
          <a:srcRect/>
          <a:stretch/>
        </p:blipFill>
        <p:spPr>
          <a:xfrm>
            <a:off x="896145" y="596329"/>
            <a:ext cx="7267829" cy="4377001"/>
          </a:xfrm>
          <a:prstGeom prst="rect">
            <a:avLst/>
          </a:prstGeom>
        </p:spPr>
      </p:pic>
      <p:sp>
        <p:nvSpPr>
          <p:cNvPr id="2" name="Title 1">
            <a:extLst>
              <a:ext uri="{FF2B5EF4-FFF2-40B4-BE49-F238E27FC236}">
                <a16:creationId xmlns:a16="http://schemas.microsoft.com/office/drawing/2014/main" id="{A064C3F8-1E6C-5910-2765-3AAAF8991A79}"/>
              </a:ext>
            </a:extLst>
          </p:cNvPr>
          <p:cNvSpPr>
            <a:spLocks noGrp="1"/>
          </p:cNvSpPr>
          <p:nvPr>
            <p:ph type="title"/>
          </p:nvPr>
        </p:nvSpPr>
        <p:spPr>
          <a:xfrm>
            <a:off x="431800" y="116295"/>
            <a:ext cx="3980257" cy="457912"/>
          </a:xfrm>
        </p:spPr>
        <p:txBody>
          <a:bodyPr/>
          <a:lstStyle/>
          <a:p>
            <a:r>
              <a:rPr lang="en-AT" dirty="0"/>
              <a:t>ATAC-seq explained</a:t>
            </a:r>
          </a:p>
        </p:txBody>
      </p:sp>
      <p:sp>
        <p:nvSpPr>
          <p:cNvPr id="4" name="Text Placeholder 3">
            <a:extLst>
              <a:ext uri="{FF2B5EF4-FFF2-40B4-BE49-F238E27FC236}">
                <a16:creationId xmlns:a16="http://schemas.microsoft.com/office/drawing/2014/main" id="{4AF024CB-D7FC-8861-582D-38DAE04EF511}"/>
              </a:ext>
            </a:extLst>
          </p:cNvPr>
          <p:cNvSpPr>
            <a:spLocks noGrp="1"/>
          </p:cNvSpPr>
          <p:nvPr>
            <p:ph type="body" sz="quarter" idx="11"/>
          </p:nvPr>
        </p:nvSpPr>
        <p:spPr/>
        <p:txBody>
          <a:bodyPr/>
          <a:lstStyle/>
          <a:p>
            <a:endParaRPr lang="en-AT" dirty="0"/>
          </a:p>
        </p:txBody>
      </p:sp>
      <p:pic>
        <p:nvPicPr>
          <p:cNvPr id="3" name="Picture 2">
            <a:extLst>
              <a:ext uri="{FF2B5EF4-FFF2-40B4-BE49-F238E27FC236}">
                <a16:creationId xmlns:a16="http://schemas.microsoft.com/office/drawing/2014/main" id="{A7F5B38B-6D04-C3EC-781F-77DA54B06E07}"/>
              </a:ext>
            </a:extLst>
          </p:cNvPr>
          <p:cNvPicPr>
            <a:picLocks noChangeAspect="1"/>
          </p:cNvPicPr>
          <p:nvPr/>
        </p:nvPicPr>
        <p:blipFill>
          <a:blip r:embed="rId4"/>
          <a:stretch>
            <a:fillRect/>
          </a:stretch>
        </p:blipFill>
        <p:spPr>
          <a:xfrm>
            <a:off x="8503748" y="58983"/>
            <a:ext cx="563562" cy="563562"/>
          </a:xfrm>
          <a:prstGeom prst="rect">
            <a:avLst/>
          </a:prstGeom>
        </p:spPr>
      </p:pic>
      <p:sp>
        <p:nvSpPr>
          <p:cNvPr id="5" name="Holder 6">
            <a:extLst>
              <a:ext uri="{FF2B5EF4-FFF2-40B4-BE49-F238E27FC236}">
                <a16:creationId xmlns:a16="http://schemas.microsoft.com/office/drawing/2014/main" id="{A9019273-1A2D-1805-DC80-01869C0ED45D}"/>
              </a:ext>
            </a:extLst>
          </p:cNvPr>
          <p:cNvSpPr txBox="1">
            <a:spLocks/>
          </p:cNvSpPr>
          <p:nvPr/>
        </p:nvSpPr>
        <p:spPr>
          <a:xfrm>
            <a:off x="7127234" y="4958550"/>
            <a:ext cx="1577340" cy="161583"/>
          </a:xfrm>
          <a:prstGeom prst="rect">
            <a:avLst/>
          </a:prstGeom>
        </p:spPr>
        <p:txBody>
          <a:bodyPr wrap="square" lIns="0" tIns="0" rIns="0" bIns="0">
            <a:spAutoFit/>
          </a:bodyPr>
          <a:lstStyle>
            <a:defPPr>
              <a:defRPr lang="de-DE"/>
            </a:defPPr>
            <a:lvl1pPr marL="0" algn="r" defTabSz="310774" rtl="0" eaLnBrk="1" latinLnBrk="0" hangingPunct="1">
              <a:defRPr sz="1050" b="0" i="0" kern="1200" spc="-8">
                <a:solidFill>
                  <a:schemeClr val="accent1"/>
                </a:solidFill>
                <a:latin typeface="Franklin Gothic Book"/>
                <a:ea typeface="+mn-ea"/>
                <a:cs typeface="Franklin Gothic Book"/>
              </a:defRPr>
            </a:lvl1pPr>
            <a:lvl2pPr marL="310774" algn="l" defTabSz="310774" rtl="0" eaLnBrk="1" latinLnBrk="0" hangingPunct="1">
              <a:defRPr sz="1200" kern="1200">
                <a:solidFill>
                  <a:schemeClr val="tx1"/>
                </a:solidFill>
                <a:latin typeface="+mn-lt"/>
                <a:ea typeface="+mn-ea"/>
                <a:cs typeface="+mn-cs"/>
              </a:defRPr>
            </a:lvl2pPr>
            <a:lvl3pPr marL="621549" algn="l" defTabSz="310774" rtl="0" eaLnBrk="1" latinLnBrk="0" hangingPunct="1">
              <a:defRPr sz="1200" kern="1200">
                <a:solidFill>
                  <a:schemeClr val="tx1"/>
                </a:solidFill>
                <a:latin typeface="+mn-lt"/>
                <a:ea typeface="+mn-ea"/>
                <a:cs typeface="+mn-cs"/>
              </a:defRPr>
            </a:lvl3pPr>
            <a:lvl4pPr marL="932323" algn="l" defTabSz="310774" rtl="0" eaLnBrk="1" latinLnBrk="0" hangingPunct="1">
              <a:defRPr sz="1200" kern="1200">
                <a:solidFill>
                  <a:schemeClr val="tx1"/>
                </a:solidFill>
                <a:latin typeface="+mn-lt"/>
                <a:ea typeface="+mn-ea"/>
                <a:cs typeface="+mn-cs"/>
              </a:defRPr>
            </a:lvl4pPr>
            <a:lvl5pPr marL="1243098" algn="l" defTabSz="310774" rtl="0" eaLnBrk="1" latinLnBrk="0" hangingPunct="1">
              <a:defRPr sz="1200" kern="1200">
                <a:solidFill>
                  <a:schemeClr val="tx1"/>
                </a:solidFill>
                <a:latin typeface="+mn-lt"/>
                <a:ea typeface="+mn-ea"/>
                <a:cs typeface="+mn-cs"/>
              </a:defRPr>
            </a:lvl5pPr>
            <a:lvl6pPr marL="1553872" algn="l" defTabSz="310774" rtl="0" eaLnBrk="1" latinLnBrk="0" hangingPunct="1">
              <a:defRPr sz="1200" kern="1200">
                <a:solidFill>
                  <a:schemeClr val="tx1"/>
                </a:solidFill>
                <a:latin typeface="+mn-lt"/>
                <a:ea typeface="+mn-ea"/>
                <a:cs typeface="+mn-cs"/>
              </a:defRPr>
            </a:lvl6pPr>
            <a:lvl7pPr marL="1864647" algn="l" defTabSz="310774" rtl="0" eaLnBrk="1" latinLnBrk="0" hangingPunct="1">
              <a:defRPr sz="1200" kern="1200">
                <a:solidFill>
                  <a:schemeClr val="tx1"/>
                </a:solidFill>
                <a:latin typeface="+mn-lt"/>
                <a:ea typeface="+mn-ea"/>
                <a:cs typeface="+mn-cs"/>
              </a:defRPr>
            </a:lvl7pPr>
            <a:lvl8pPr marL="2175421" algn="l" defTabSz="310774" rtl="0" eaLnBrk="1" latinLnBrk="0" hangingPunct="1">
              <a:defRPr sz="1200" kern="1200">
                <a:solidFill>
                  <a:schemeClr val="tx1"/>
                </a:solidFill>
                <a:latin typeface="+mn-lt"/>
                <a:ea typeface="+mn-ea"/>
                <a:cs typeface="+mn-cs"/>
              </a:defRPr>
            </a:lvl8pPr>
            <a:lvl9pPr marL="2486196" algn="l" defTabSz="310774" rtl="0" eaLnBrk="1" latinLnBrk="0" hangingPunct="1">
              <a:defRPr sz="1200" kern="1200">
                <a:solidFill>
                  <a:schemeClr val="tx1"/>
                </a:solidFill>
                <a:latin typeface="+mn-lt"/>
                <a:ea typeface="+mn-ea"/>
                <a:cs typeface="+mn-cs"/>
              </a:defRPr>
            </a:lvl9pPr>
          </a:lstStyle>
          <a:p>
            <a:fld id="{B6F15528-21DE-4FAA-801E-634DDDAF4B2B}" type="slidenum">
              <a:rPr lang="en-US" smtClean="0"/>
              <a:pPr/>
              <a:t>41</a:t>
            </a:fld>
            <a:r>
              <a:rPr lang="en-US"/>
              <a:t> of 67</a:t>
            </a:r>
            <a:endParaRPr lang="en-US" dirty="0"/>
          </a:p>
        </p:txBody>
      </p:sp>
    </p:spTree>
    <p:extLst>
      <p:ext uri="{BB962C8B-B14F-4D97-AF65-F5344CB8AC3E}">
        <p14:creationId xmlns:p14="http://schemas.microsoft.com/office/powerpoint/2010/main" val="2402808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03A82D-0358-06A9-0250-A260A9360F72}"/>
              </a:ext>
            </a:extLst>
          </p:cNvPr>
          <p:cNvPicPr>
            <a:picLocks noChangeAspect="1"/>
          </p:cNvPicPr>
          <p:nvPr/>
        </p:nvPicPr>
        <p:blipFill>
          <a:blip r:embed="rId3"/>
          <a:srcRect/>
          <a:stretch/>
        </p:blipFill>
        <p:spPr>
          <a:xfrm>
            <a:off x="896145" y="596329"/>
            <a:ext cx="7267828" cy="4377001"/>
          </a:xfrm>
          <a:prstGeom prst="rect">
            <a:avLst/>
          </a:prstGeom>
        </p:spPr>
      </p:pic>
      <p:sp>
        <p:nvSpPr>
          <p:cNvPr id="2" name="Title 1">
            <a:extLst>
              <a:ext uri="{FF2B5EF4-FFF2-40B4-BE49-F238E27FC236}">
                <a16:creationId xmlns:a16="http://schemas.microsoft.com/office/drawing/2014/main" id="{A064C3F8-1E6C-5910-2765-3AAAF8991A79}"/>
              </a:ext>
            </a:extLst>
          </p:cNvPr>
          <p:cNvSpPr>
            <a:spLocks noGrp="1"/>
          </p:cNvSpPr>
          <p:nvPr>
            <p:ph type="title"/>
          </p:nvPr>
        </p:nvSpPr>
        <p:spPr>
          <a:xfrm>
            <a:off x="431800" y="116295"/>
            <a:ext cx="3980257" cy="457912"/>
          </a:xfrm>
        </p:spPr>
        <p:txBody>
          <a:bodyPr/>
          <a:lstStyle/>
          <a:p>
            <a:r>
              <a:rPr lang="en-AT" dirty="0"/>
              <a:t>ATAC-seq explained</a:t>
            </a:r>
          </a:p>
        </p:txBody>
      </p:sp>
      <p:sp>
        <p:nvSpPr>
          <p:cNvPr id="4" name="Text Placeholder 3">
            <a:extLst>
              <a:ext uri="{FF2B5EF4-FFF2-40B4-BE49-F238E27FC236}">
                <a16:creationId xmlns:a16="http://schemas.microsoft.com/office/drawing/2014/main" id="{4AF024CB-D7FC-8861-582D-38DAE04EF511}"/>
              </a:ext>
            </a:extLst>
          </p:cNvPr>
          <p:cNvSpPr>
            <a:spLocks noGrp="1"/>
          </p:cNvSpPr>
          <p:nvPr>
            <p:ph type="body" sz="quarter" idx="11"/>
          </p:nvPr>
        </p:nvSpPr>
        <p:spPr/>
        <p:txBody>
          <a:bodyPr/>
          <a:lstStyle/>
          <a:p>
            <a:endParaRPr lang="en-AT" dirty="0"/>
          </a:p>
        </p:txBody>
      </p:sp>
      <p:pic>
        <p:nvPicPr>
          <p:cNvPr id="3" name="Picture 2">
            <a:extLst>
              <a:ext uri="{FF2B5EF4-FFF2-40B4-BE49-F238E27FC236}">
                <a16:creationId xmlns:a16="http://schemas.microsoft.com/office/drawing/2014/main" id="{A7F5B38B-6D04-C3EC-781F-77DA54B06E07}"/>
              </a:ext>
            </a:extLst>
          </p:cNvPr>
          <p:cNvPicPr>
            <a:picLocks noChangeAspect="1"/>
          </p:cNvPicPr>
          <p:nvPr/>
        </p:nvPicPr>
        <p:blipFill>
          <a:blip r:embed="rId4"/>
          <a:stretch>
            <a:fillRect/>
          </a:stretch>
        </p:blipFill>
        <p:spPr>
          <a:xfrm>
            <a:off x="8503748" y="58983"/>
            <a:ext cx="563562" cy="563562"/>
          </a:xfrm>
          <a:prstGeom prst="rect">
            <a:avLst/>
          </a:prstGeom>
        </p:spPr>
      </p:pic>
      <p:sp>
        <p:nvSpPr>
          <p:cNvPr id="5" name="Holder 6">
            <a:extLst>
              <a:ext uri="{FF2B5EF4-FFF2-40B4-BE49-F238E27FC236}">
                <a16:creationId xmlns:a16="http://schemas.microsoft.com/office/drawing/2014/main" id="{9821CDFE-5C04-E771-5418-6DAD577CC727}"/>
              </a:ext>
            </a:extLst>
          </p:cNvPr>
          <p:cNvSpPr txBox="1">
            <a:spLocks/>
          </p:cNvSpPr>
          <p:nvPr/>
        </p:nvSpPr>
        <p:spPr>
          <a:xfrm>
            <a:off x="7127234" y="4958550"/>
            <a:ext cx="1577340" cy="161583"/>
          </a:xfrm>
          <a:prstGeom prst="rect">
            <a:avLst/>
          </a:prstGeom>
        </p:spPr>
        <p:txBody>
          <a:bodyPr wrap="square" lIns="0" tIns="0" rIns="0" bIns="0">
            <a:spAutoFit/>
          </a:bodyPr>
          <a:lstStyle>
            <a:defPPr>
              <a:defRPr lang="de-DE"/>
            </a:defPPr>
            <a:lvl1pPr marL="0" algn="r" defTabSz="310774" rtl="0" eaLnBrk="1" latinLnBrk="0" hangingPunct="1">
              <a:defRPr sz="1050" b="0" i="0" kern="1200" spc="-8">
                <a:solidFill>
                  <a:schemeClr val="accent1"/>
                </a:solidFill>
                <a:latin typeface="Franklin Gothic Book"/>
                <a:ea typeface="+mn-ea"/>
                <a:cs typeface="Franklin Gothic Book"/>
              </a:defRPr>
            </a:lvl1pPr>
            <a:lvl2pPr marL="310774" algn="l" defTabSz="310774" rtl="0" eaLnBrk="1" latinLnBrk="0" hangingPunct="1">
              <a:defRPr sz="1200" kern="1200">
                <a:solidFill>
                  <a:schemeClr val="tx1"/>
                </a:solidFill>
                <a:latin typeface="+mn-lt"/>
                <a:ea typeface="+mn-ea"/>
                <a:cs typeface="+mn-cs"/>
              </a:defRPr>
            </a:lvl2pPr>
            <a:lvl3pPr marL="621549" algn="l" defTabSz="310774" rtl="0" eaLnBrk="1" latinLnBrk="0" hangingPunct="1">
              <a:defRPr sz="1200" kern="1200">
                <a:solidFill>
                  <a:schemeClr val="tx1"/>
                </a:solidFill>
                <a:latin typeface="+mn-lt"/>
                <a:ea typeface="+mn-ea"/>
                <a:cs typeface="+mn-cs"/>
              </a:defRPr>
            </a:lvl3pPr>
            <a:lvl4pPr marL="932323" algn="l" defTabSz="310774" rtl="0" eaLnBrk="1" latinLnBrk="0" hangingPunct="1">
              <a:defRPr sz="1200" kern="1200">
                <a:solidFill>
                  <a:schemeClr val="tx1"/>
                </a:solidFill>
                <a:latin typeface="+mn-lt"/>
                <a:ea typeface="+mn-ea"/>
                <a:cs typeface="+mn-cs"/>
              </a:defRPr>
            </a:lvl4pPr>
            <a:lvl5pPr marL="1243098" algn="l" defTabSz="310774" rtl="0" eaLnBrk="1" latinLnBrk="0" hangingPunct="1">
              <a:defRPr sz="1200" kern="1200">
                <a:solidFill>
                  <a:schemeClr val="tx1"/>
                </a:solidFill>
                <a:latin typeface="+mn-lt"/>
                <a:ea typeface="+mn-ea"/>
                <a:cs typeface="+mn-cs"/>
              </a:defRPr>
            </a:lvl5pPr>
            <a:lvl6pPr marL="1553872" algn="l" defTabSz="310774" rtl="0" eaLnBrk="1" latinLnBrk="0" hangingPunct="1">
              <a:defRPr sz="1200" kern="1200">
                <a:solidFill>
                  <a:schemeClr val="tx1"/>
                </a:solidFill>
                <a:latin typeface="+mn-lt"/>
                <a:ea typeface="+mn-ea"/>
                <a:cs typeface="+mn-cs"/>
              </a:defRPr>
            </a:lvl6pPr>
            <a:lvl7pPr marL="1864647" algn="l" defTabSz="310774" rtl="0" eaLnBrk="1" latinLnBrk="0" hangingPunct="1">
              <a:defRPr sz="1200" kern="1200">
                <a:solidFill>
                  <a:schemeClr val="tx1"/>
                </a:solidFill>
                <a:latin typeface="+mn-lt"/>
                <a:ea typeface="+mn-ea"/>
                <a:cs typeface="+mn-cs"/>
              </a:defRPr>
            </a:lvl7pPr>
            <a:lvl8pPr marL="2175421" algn="l" defTabSz="310774" rtl="0" eaLnBrk="1" latinLnBrk="0" hangingPunct="1">
              <a:defRPr sz="1200" kern="1200">
                <a:solidFill>
                  <a:schemeClr val="tx1"/>
                </a:solidFill>
                <a:latin typeface="+mn-lt"/>
                <a:ea typeface="+mn-ea"/>
                <a:cs typeface="+mn-cs"/>
              </a:defRPr>
            </a:lvl8pPr>
            <a:lvl9pPr marL="2486196" algn="l" defTabSz="310774" rtl="0" eaLnBrk="1" latinLnBrk="0" hangingPunct="1">
              <a:defRPr sz="1200" kern="1200">
                <a:solidFill>
                  <a:schemeClr val="tx1"/>
                </a:solidFill>
                <a:latin typeface="+mn-lt"/>
                <a:ea typeface="+mn-ea"/>
                <a:cs typeface="+mn-cs"/>
              </a:defRPr>
            </a:lvl9pPr>
          </a:lstStyle>
          <a:p>
            <a:fld id="{B6F15528-21DE-4FAA-801E-634DDDAF4B2B}" type="slidenum">
              <a:rPr lang="en-US" smtClean="0"/>
              <a:pPr/>
              <a:t>42</a:t>
            </a:fld>
            <a:r>
              <a:rPr lang="en-US"/>
              <a:t> of 67</a:t>
            </a:r>
            <a:endParaRPr lang="en-US" dirty="0"/>
          </a:p>
        </p:txBody>
      </p:sp>
    </p:spTree>
    <p:extLst>
      <p:ext uri="{BB962C8B-B14F-4D97-AF65-F5344CB8AC3E}">
        <p14:creationId xmlns:p14="http://schemas.microsoft.com/office/powerpoint/2010/main" val="18671547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6EF3C2-350F-5BE8-4141-F586FF5F3A90}"/>
              </a:ext>
            </a:extLst>
          </p:cNvPr>
          <p:cNvSpPr>
            <a:spLocks noGrp="1"/>
          </p:cNvSpPr>
          <p:nvPr>
            <p:ph type="body" sz="quarter" idx="10"/>
          </p:nvPr>
        </p:nvSpPr>
        <p:spPr>
          <a:xfrm>
            <a:off x="0" y="1711713"/>
            <a:ext cx="8326244" cy="1318631"/>
          </a:xfrm>
        </p:spPr>
        <p:txBody>
          <a:bodyPr/>
          <a:lstStyle/>
          <a:p>
            <a:pPr algn="ctr"/>
            <a:r>
              <a:rPr lang="en-US" sz="4000" dirty="0"/>
              <a:t>So, that’s omics!</a:t>
            </a:r>
          </a:p>
          <a:p>
            <a:pPr algn="ctr"/>
            <a:r>
              <a:rPr lang="en-US" sz="4000" dirty="0"/>
              <a:t>What about sequencing?</a:t>
            </a:r>
          </a:p>
        </p:txBody>
      </p:sp>
    </p:spTree>
    <p:extLst>
      <p:ext uri="{BB962C8B-B14F-4D97-AF65-F5344CB8AC3E}">
        <p14:creationId xmlns:p14="http://schemas.microsoft.com/office/powerpoint/2010/main" val="1617045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9C74-F6F7-865F-EFED-E03BFEA02BA7}"/>
              </a:ext>
            </a:extLst>
          </p:cNvPr>
          <p:cNvSpPr>
            <a:spLocks noGrp="1"/>
          </p:cNvSpPr>
          <p:nvPr>
            <p:ph type="title"/>
          </p:nvPr>
        </p:nvSpPr>
        <p:spPr>
          <a:xfrm>
            <a:off x="0" y="-286736"/>
            <a:ext cx="2430152" cy="2326500"/>
          </a:xfrm>
        </p:spPr>
        <p:txBody>
          <a:bodyPr/>
          <a:lstStyle/>
          <a:p>
            <a:r>
              <a:rPr lang="en-US" dirty="0"/>
              <a:t>07</a:t>
            </a:r>
          </a:p>
        </p:txBody>
      </p:sp>
      <p:sp>
        <p:nvSpPr>
          <p:cNvPr id="3" name="Text Placeholder 2">
            <a:extLst>
              <a:ext uri="{FF2B5EF4-FFF2-40B4-BE49-F238E27FC236}">
                <a16:creationId xmlns:a16="http://schemas.microsoft.com/office/drawing/2014/main" id="{626713EB-5FF8-AF1C-2D7A-8795740EE1AC}"/>
              </a:ext>
            </a:extLst>
          </p:cNvPr>
          <p:cNvSpPr>
            <a:spLocks noGrp="1"/>
          </p:cNvSpPr>
          <p:nvPr>
            <p:ph type="body" sz="quarter" idx="10"/>
          </p:nvPr>
        </p:nvSpPr>
        <p:spPr>
          <a:xfrm>
            <a:off x="2781648" y="155224"/>
            <a:ext cx="5557171" cy="288669"/>
          </a:xfrm>
        </p:spPr>
        <p:txBody>
          <a:bodyPr/>
          <a:lstStyle/>
          <a:p>
            <a:r>
              <a:rPr lang="en-US" dirty="0"/>
              <a:t>Sequencing</a:t>
            </a:r>
          </a:p>
        </p:txBody>
      </p:sp>
      <p:pic>
        <p:nvPicPr>
          <p:cNvPr id="4" name="Picture 3">
            <a:extLst>
              <a:ext uri="{FF2B5EF4-FFF2-40B4-BE49-F238E27FC236}">
                <a16:creationId xmlns:a16="http://schemas.microsoft.com/office/drawing/2014/main" id="{BD2BD5C7-18A6-9F29-7F8D-5D42305ED015}"/>
              </a:ext>
            </a:extLst>
          </p:cNvPr>
          <p:cNvPicPr>
            <a:picLocks noChangeAspect="1"/>
          </p:cNvPicPr>
          <p:nvPr/>
        </p:nvPicPr>
        <p:blipFill>
          <a:blip r:embed="rId2"/>
          <a:stretch>
            <a:fillRect/>
          </a:stretch>
        </p:blipFill>
        <p:spPr>
          <a:xfrm>
            <a:off x="797560" y="1826553"/>
            <a:ext cx="7772400" cy="2750233"/>
          </a:xfrm>
          <a:prstGeom prst="rect">
            <a:avLst/>
          </a:prstGeom>
        </p:spPr>
      </p:pic>
    </p:spTree>
    <p:extLst>
      <p:ext uri="{BB962C8B-B14F-4D97-AF65-F5344CB8AC3E}">
        <p14:creationId xmlns:p14="http://schemas.microsoft.com/office/powerpoint/2010/main" val="108505202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6EC4-E81B-6DFB-7E30-DDE913214A90}"/>
              </a:ext>
            </a:extLst>
          </p:cNvPr>
          <p:cNvSpPr>
            <a:spLocks noGrp="1"/>
          </p:cNvSpPr>
          <p:nvPr>
            <p:ph type="title"/>
          </p:nvPr>
        </p:nvSpPr>
        <p:spPr>
          <a:xfrm>
            <a:off x="431800" y="330607"/>
            <a:ext cx="4132542" cy="457912"/>
          </a:xfrm>
        </p:spPr>
        <p:txBody>
          <a:bodyPr/>
          <a:lstStyle/>
          <a:p>
            <a:r>
              <a:rPr lang="en-US" dirty="0"/>
              <a:t>What is sequencing?</a:t>
            </a:r>
          </a:p>
        </p:txBody>
      </p:sp>
      <p:sp>
        <p:nvSpPr>
          <p:cNvPr id="3" name="Text Placeholder 2">
            <a:extLst>
              <a:ext uri="{FF2B5EF4-FFF2-40B4-BE49-F238E27FC236}">
                <a16:creationId xmlns:a16="http://schemas.microsoft.com/office/drawing/2014/main" id="{F78AB3B9-C31A-B30B-F103-FC466E6E9664}"/>
              </a:ext>
            </a:extLst>
          </p:cNvPr>
          <p:cNvSpPr>
            <a:spLocks noGrp="1"/>
          </p:cNvSpPr>
          <p:nvPr>
            <p:ph type="body" sz="quarter" idx="10"/>
          </p:nvPr>
        </p:nvSpPr>
        <p:spPr>
          <a:xfrm>
            <a:off x="431800" y="1023938"/>
            <a:ext cx="8280400" cy="898066"/>
          </a:xfrm>
        </p:spPr>
        <p:txBody>
          <a:bodyPr/>
          <a:lstStyle/>
          <a:p>
            <a:r>
              <a:rPr lang="en-US" dirty="0"/>
              <a:t>Sequencing is the process of determining the precise order of nucleotides within a DNA or RNA molecule.</a:t>
            </a:r>
          </a:p>
          <a:p>
            <a:endParaRPr lang="en-US" dirty="0"/>
          </a:p>
        </p:txBody>
      </p:sp>
      <p:sp>
        <p:nvSpPr>
          <p:cNvPr id="4" name="Text Placeholder 3">
            <a:extLst>
              <a:ext uri="{FF2B5EF4-FFF2-40B4-BE49-F238E27FC236}">
                <a16:creationId xmlns:a16="http://schemas.microsoft.com/office/drawing/2014/main" id="{6F9809FA-2ADA-887E-786B-CC0E9757CFC2}"/>
              </a:ext>
            </a:extLst>
          </p:cNvPr>
          <p:cNvSpPr>
            <a:spLocks noGrp="1"/>
          </p:cNvSpPr>
          <p:nvPr>
            <p:ph type="body" sz="quarter" idx="11"/>
          </p:nvPr>
        </p:nvSpPr>
        <p:spPr/>
        <p:txBody>
          <a:bodyPr/>
          <a:lstStyle/>
          <a:p>
            <a:r>
              <a:rPr lang="en-US" b="0" i="0" u="none" strike="noStrike" dirty="0">
                <a:effectLst/>
                <a:highlight>
                  <a:srgbClr val="F8F9FA"/>
                </a:highlight>
                <a:latin typeface="Arial" panose="020B0604020202020204" pitchFamily="34" charset="0"/>
                <a:hlinkClick r:id="rId2" tooltip="wikipedia:User:Abizar"/>
              </a:rPr>
              <a:t>Abizar</a:t>
            </a:r>
            <a:r>
              <a:rPr lang="en-US" b="0" i="0" dirty="0">
                <a:solidFill>
                  <a:srgbClr val="54595D"/>
                </a:solidFill>
                <a:effectLst/>
                <a:highlight>
                  <a:srgbClr val="F8F9FA"/>
                </a:highlight>
                <a:latin typeface="Arial" panose="020B0604020202020204" pitchFamily="34" charset="0"/>
              </a:rPr>
              <a:t> at </a:t>
            </a:r>
            <a:r>
              <a:rPr lang="en-US" b="0" i="0" u="none" strike="noStrike" dirty="0">
                <a:effectLst/>
                <a:highlight>
                  <a:srgbClr val="F8F9FA"/>
                </a:highlight>
                <a:latin typeface="Arial" panose="020B0604020202020204" pitchFamily="34" charset="0"/>
                <a:hlinkClick r:id="rId3" tooltip="wikipedia:"/>
              </a:rPr>
              <a:t>English Wikipedia</a:t>
            </a:r>
            <a:endParaRPr lang="en-US" dirty="0"/>
          </a:p>
        </p:txBody>
      </p:sp>
      <p:pic>
        <p:nvPicPr>
          <p:cNvPr id="21506" name="Picture 2" descr="undefined">
            <a:extLst>
              <a:ext uri="{FF2B5EF4-FFF2-40B4-BE49-F238E27FC236}">
                <a16:creationId xmlns:a16="http://schemas.microsoft.com/office/drawing/2014/main" id="{40B43B2F-2B2E-EE32-936D-91DD103C0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6" y="1427520"/>
            <a:ext cx="2377076" cy="338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1609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E7A2-47E5-5406-1F3B-84DFEE177003}"/>
              </a:ext>
            </a:extLst>
          </p:cNvPr>
          <p:cNvSpPr>
            <a:spLocks noGrp="1"/>
          </p:cNvSpPr>
          <p:nvPr>
            <p:ph type="title"/>
          </p:nvPr>
        </p:nvSpPr>
        <p:spPr>
          <a:xfrm>
            <a:off x="431800" y="330607"/>
            <a:ext cx="7005123" cy="457912"/>
          </a:xfrm>
        </p:spPr>
        <p:txBody>
          <a:bodyPr/>
          <a:lstStyle/>
          <a:p>
            <a:r>
              <a:rPr lang="en-US" dirty="0"/>
              <a:t>Next-Generation Sequencing (NGS)</a:t>
            </a:r>
          </a:p>
        </p:txBody>
      </p:sp>
      <p:sp>
        <p:nvSpPr>
          <p:cNvPr id="3" name="Text Placeholder 2">
            <a:extLst>
              <a:ext uri="{FF2B5EF4-FFF2-40B4-BE49-F238E27FC236}">
                <a16:creationId xmlns:a16="http://schemas.microsoft.com/office/drawing/2014/main" id="{A50EF70D-007A-EA2A-A0C7-EEDDAA0F5116}"/>
              </a:ext>
            </a:extLst>
          </p:cNvPr>
          <p:cNvSpPr>
            <a:spLocks noGrp="1"/>
          </p:cNvSpPr>
          <p:nvPr>
            <p:ph type="body" sz="quarter" idx="10"/>
          </p:nvPr>
        </p:nvSpPr>
        <p:spPr>
          <a:xfrm>
            <a:off x="431800" y="1023938"/>
            <a:ext cx="8280400" cy="593368"/>
          </a:xfrm>
        </p:spPr>
        <p:txBody>
          <a:bodyPr/>
          <a:lstStyle/>
          <a:p>
            <a:r>
              <a:rPr lang="en-US" dirty="0"/>
              <a:t>NGS (also called massive parallel sequencing) allows for the sequencing of millions of DNA fragments simultaneously, providing high-throughput data.</a:t>
            </a:r>
          </a:p>
        </p:txBody>
      </p:sp>
      <p:sp>
        <p:nvSpPr>
          <p:cNvPr id="4" name="Text Placeholder 3">
            <a:extLst>
              <a:ext uri="{FF2B5EF4-FFF2-40B4-BE49-F238E27FC236}">
                <a16:creationId xmlns:a16="http://schemas.microsoft.com/office/drawing/2014/main" id="{885FF528-452E-9DAC-19A6-32EC86676129}"/>
              </a:ext>
            </a:extLst>
          </p:cNvPr>
          <p:cNvSpPr>
            <a:spLocks noGrp="1"/>
          </p:cNvSpPr>
          <p:nvPr>
            <p:ph type="body" sz="quarter" idx="11"/>
          </p:nvPr>
        </p:nvSpPr>
        <p:spPr>
          <a:xfrm>
            <a:off x="776287" y="4969614"/>
            <a:ext cx="6710098" cy="143950"/>
          </a:xfrm>
        </p:spPr>
        <p:txBody>
          <a:bodyPr/>
          <a:lstStyle/>
          <a:p>
            <a:pPr algn="l"/>
            <a:r>
              <a:rPr lang="en-US" b="0" i="0" dirty="0">
                <a:solidFill>
                  <a:srgbClr val="536479"/>
                </a:solidFill>
                <a:effectLst/>
                <a:highlight>
                  <a:srgbClr val="FFFFFF"/>
                </a:highlight>
                <a:latin typeface="Roboto" panose="02000000000000000000" pitchFamily="2" charset="0"/>
              </a:rPr>
              <a:t>Blood 2013 </a:t>
            </a:r>
            <a:r>
              <a:rPr lang="en-US" b="1" i="0" u="none" strike="noStrike" dirty="0">
                <a:solidFill>
                  <a:srgbClr val="1857B6"/>
                </a:solidFill>
                <a:effectLst/>
                <a:highlight>
                  <a:srgbClr val="FFFFFF"/>
                </a:highlight>
                <a:latin typeface="Roboto" panose="02000000000000000000" pitchFamily="2" charset="0"/>
                <a:hlinkClick r:id="rId2"/>
              </a:rPr>
              <a:t>Massively parallel sequencing: the new frontier of hematologic genomics.</a:t>
            </a:r>
            <a:endParaRPr lang="en-US" dirty="0"/>
          </a:p>
        </p:txBody>
      </p:sp>
      <p:pic>
        <p:nvPicPr>
          <p:cNvPr id="22530" name="Picture 2">
            <a:extLst>
              <a:ext uri="{FF2B5EF4-FFF2-40B4-BE49-F238E27FC236}">
                <a16:creationId xmlns:a16="http://schemas.microsoft.com/office/drawing/2014/main" id="{42861541-A1C7-A882-923F-34FBD3A0C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173" y="1657363"/>
            <a:ext cx="5391627" cy="315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2024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D956-6358-2EF6-E586-BCE1F6A53D68}"/>
              </a:ext>
            </a:extLst>
          </p:cNvPr>
          <p:cNvSpPr>
            <a:spLocks noGrp="1"/>
          </p:cNvSpPr>
          <p:nvPr>
            <p:ph type="title"/>
          </p:nvPr>
        </p:nvSpPr>
        <p:spPr>
          <a:xfrm>
            <a:off x="431800" y="330607"/>
            <a:ext cx="5121595" cy="457912"/>
          </a:xfrm>
        </p:spPr>
        <p:txBody>
          <a:bodyPr/>
          <a:lstStyle/>
          <a:p>
            <a:r>
              <a:rPr lang="en-US" dirty="0"/>
              <a:t>Sequencing by synthesis </a:t>
            </a:r>
          </a:p>
        </p:txBody>
      </p:sp>
      <p:sp>
        <p:nvSpPr>
          <p:cNvPr id="4" name="Text Placeholder 3">
            <a:extLst>
              <a:ext uri="{FF2B5EF4-FFF2-40B4-BE49-F238E27FC236}">
                <a16:creationId xmlns:a16="http://schemas.microsoft.com/office/drawing/2014/main" id="{27E540C7-3FCA-9BC5-2AC2-C1CE6FD1B443}"/>
              </a:ext>
            </a:extLst>
          </p:cNvPr>
          <p:cNvSpPr>
            <a:spLocks noGrp="1"/>
          </p:cNvSpPr>
          <p:nvPr>
            <p:ph type="body" sz="quarter" idx="11"/>
          </p:nvPr>
        </p:nvSpPr>
        <p:spPr>
          <a:xfrm>
            <a:off x="776287" y="4969614"/>
            <a:ext cx="6710098" cy="296684"/>
          </a:xfrm>
        </p:spPr>
        <p:txBody>
          <a:bodyPr/>
          <a:lstStyle/>
          <a:p>
            <a:pPr algn="l"/>
            <a:r>
              <a:rPr lang="en-US" b="0" i="0" dirty="0">
                <a:solidFill>
                  <a:srgbClr val="000000"/>
                </a:solidFill>
                <a:effectLst/>
                <a:latin typeface="ff1"/>
              </a:rPr>
              <a:t>Philipp Bucher – Thesis: </a:t>
            </a:r>
            <a:r>
              <a:rPr lang="en-US" b="0" i="0" dirty="0">
                <a:solidFill>
                  <a:srgbClr val="000000"/>
                </a:solidFill>
                <a:effectLst/>
                <a:latin typeface="ff3"/>
              </a:rPr>
              <a:t>Metagenomics Profiling of </a:t>
            </a:r>
            <a:r>
              <a:rPr lang="en-US" b="0" i="0" dirty="0" err="1">
                <a:solidFill>
                  <a:srgbClr val="000000"/>
                </a:solidFill>
                <a:effectLst/>
                <a:latin typeface="ff3"/>
              </a:rPr>
              <a:t>Tumours</a:t>
            </a:r>
            <a:r>
              <a:rPr lang="en-US" b="0" i="0" dirty="0">
                <a:solidFill>
                  <a:srgbClr val="000000"/>
                </a:solidFill>
                <a:effectLst/>
                <a:latin typeface="ff3"/>
              </a:rPr>
              <a:t> Using 16S-rRNA Amplicon Based Next Generation Sequencing</a:t>
            </a:r>
          </a:p>
          <a:p>
            <a:endParaRPr lang="en-US" dirty="0"/>
          </a:p>
        </p:txBody>
      </p:sp>
      <p:pic>
        <p:nvPicPr>
          <p:cNvPr id="3074" name="Picture 2" descr="Principle of Illumina Sequencing (Sequencing by Synthesis). (a) flow cell overview; (b) incorporation of nucleotides results in fluorescents release; (c) zoomed in the flow cell -different nucleotides with their specific fluorescents color(modified after Genomics 2019).">
            <a:extLst>
              <a:ext uri="{FF2B5EF4-FFF2-40B4-BE49-F238E27FC236}">
                <a16:creationId xmlns:a16="http://schemas.microsoft.com/office/drawing/2014/main" id="{F6E94FF5-868B-BE9B-A199-7905FD56E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898" y="856143"/>
            <a:ext cx="5960132" cy="40458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110ECD-300B-30E2-B2D2-0CD6627D040F}"/>
              </a:ext>
            </a:extLst>
          </p:cNvPr>
          <p:cNvSpPr txBox="1"/>
          <p:nvPr/>
        </p:nvSpPr>
        <p:spPr>
          <a:xfrm>
            <a:off x="341970" y="1170906"/>
            <a:ext cx="2873297" cy="3416320"/>
          </a:xfrm>
          <a:prstGeom prst="rect">
            <a:avLst/>
          </a:prstGeom>
          <a:noFill/>
        </p:spPr>
        <p:txBody>
          <a:bodyPr wrap="square">
            <a:spAutoFit/>
          </a:bodyPr>
          <a:lstStyle/>
          <a:p>
            <a:pPr algn="l"/>
            <a:r>
              <a:rPr lang="en-US" sz="1800" b="0" i="0" u="none" strike="noStrike" dirty="0">
                <a:solidFill>
                  <a:srgbClr val="000000"/>
                </a:solidFill>
                <a:effectLst/>
              </a:rPr>
              <a:t>Sequencing by synthesis (SBS) is a method of DNA sequencing where nucleotides are incorporated into a growing DNA strand by a DNA polymerase, and each incorporation event is detected in real-time</a:t>
            </a:r>
            <a:r>
              <a:rPr lang="en-US" sz="1800" dirty="0">
                <a:solidFill>
                  <a:srgbClr val="000000"/>
                </a:solidFill>
              </a:rPr>
              <a:t> </a:t>
            </a:r>
            <a:r>
              <a:rPr lang="en-US" sz="1800" b="0" i="0" u="none" strike="noStrike" dirty="0">
                <a:solidFill>
                  <a:srgbClr val="000000"/>
                </a:solidFill>
                <a:effectLst/>
              </a:rPr>
              <a:t>through the emission of a fluorescent signal specific to each nucleotide. </a:t>
            </a:r>
          </a:p>
        </p:txBody>
      </p:sp>
    </p:spTree>
    <p:extLst>
      <p:ext uri="{BB962C8B-B14F-4D97-AF65-F5344CB8AC3E}">
        <p14:creationId xmlns:p14="http://schemas.microsoft.com/office/powerpoint/2010/main" val="273357750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A0DC-542F-895F-5F62-341027C117B9}"/>
              </a:ext>
            </a:extLst>
          </p:cNvPr>
          <p:cNvSpPr>
            <a:spLocks noGrp="1"/>
          </p:cNvSpPr>
          <p:nvPr>
            <p:ph type="title"/>
          </p:nvPr>
        </p:nvSpPr>
        <p:spPr>
          <a:xfrm>
            <a:off x="431800" y="330607"/>
            <a:ext cx="5100755" cy="457912"/>
          </a:xfrm>
        </p:spPr>
        <p:txBody>
          <a:bodyPr/>
          <a:lstStyle/>
          <a:p>
            <a:r>
              <a:rPr lang="en-US" dirty="0"/>
              <a:t>Mapping reads: genomics</a:t>
            </a:r>
          </a:p>
        </p:txBody>
      </p:sp>
      <p:sp>
        <p:nvSpPr>
          <p:cNvPr id="4" name="Text Placeholder 3">
            <a:extLst>
              <a:ext uri="{FF2B5EF4-FFF2-40B4-BE49-F238E27FC236}">
                <a16:creationId xmlns:a16="http://schemas.microsoft.com/office/drawing/2014/main" id="{6C44D6C6-35C8-00A8-23FA-427004309CF8}"/>
              </a:ext>
            </a:extLst>
          </p:cNvPr>
          <p:cNvSpPr>
            <a:spLocks noGrp="1"/>
          </p:cNvSpPr>
          <p:nvPr>
            <p:ph type="body" sz="quarter" idx="11"/>
          </p:nvPr>
        </p:nvSpPr>
        <p:spPr/>
        <p:txBody>
          <a:bodyPr/>
          <a:lstStyle/>
          <a:p>
            <a:r>
              <a:rPr lang="en-US" dirty="0"/>
              <a:t>https://</a:t>
            </a:r>
            <a:r>
              <a:rPr lang="en-US" dirty="0" err="1"/>
              <a:t>training.galaxyproject.org</a:t>
            </a:r>
            <a:r>
              <a:rPr lang="en-US" dirty="0"/>
              <a:t>/training-material/</a:t>
            </a:r>
          </a:p>
        </p:txBody>
      </p:sp>
      <p:pic>
        <p:nvPicPr>
          <p:cNvPr id="24578" name="Picture 2" descr="Hands-on: Mapping / Mapping / Sequence analysis">
            <a:extLst>
              <a:ext uri="{FF2B5EF4-FFF2-40B4-BE49-F238E27FC236}">
                <a16:creationId xmlns:a16="http://schemas.microsoft.com/office/drawing/2014/main" id="{303C9931-2A9B-F2C6-4478-23FE42139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934" y="1023937"/>
            <a:ext cx="6512558" cy="378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76109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E562-FFAE-7154-99CA-E4B5DDB8B648}"/>
              </a:ext>
            </a:extLst>
          </p:cNvPr>
          <p:cNvSpPr>
            <a:spLocks noGrp="1"/>
          </p:cNvSpPr>
          <p:nvPr>
            <p:ph type="title"/>
          </p:nvPr>
        </p:nvSpPr>
        <p:spPr>
          <a:xfrm>
            <a:off x="431800" y="330607"/>
            <a:ext cx="7102906" cy="457912"/>
          </a:xfrm>
        </p:spPr>
        <p:txBody>
          <a:bodyPr/>
          <a:lstStyle/>
          <a:p>
            <a:r>
              <a:rPr lang="en-US" dirty="0"/>
              <a:t>Why do we care about sequencing?</a:t>
            </a:r>
          </a:p>
        </p:txBody>
      </p:sp>
      <p:sp>
        <p:nvSpPr>
          <p:cNvPr id="3" name="Text Placeholder 2">
            <a:extLst>
              <a:ext uri="{FF2B5EF4-FFF2-40B4-BE49-F238E27FC236}">
                <a16:creationId xmlns:a16="http://schemas.microsoft.com/office/drawing/2014/main" id="{5B83A1E8-D23B-6504-C6AF-134440D9CA0B}"/>
              </a:ext>
            </a:extLst>
          </p:cNvPr>
          <p:cNvSpPr>
            <a:spLocks noGrp="1"/>
          </p:cNvSpPr>
          <p:nvPr>
            <p:ph type="body" sz="quarter" idx="10"/>
          </p:nvPr>
        </p:nvSpPr>
        <p:spPr>
          <a:xfrm>
            <a:off x="431800" y="1023938"/>
            <a:ext cx="8280400" cy="1202765"/>
          </a:xfrm>
        </p:spPr>
        <p:txBody>
          <a:bodyPr/>
          <a:lstStyle/>
          <a:p>
            <a:r>
              <a:rPr lang="en-US" dirty="0"/>
              <a:t>It forms the basis for many omics techniques:</a:t>
            </a:r>
          </a:p>
          <a:p>
            <a:pPr marL="342900" indent="-342900">
              <a:buFont typeface="Arial" panose="020B0604020202020204" pitchFamily="34" charset="0"/>
              <a:buChar char="•"/>
            </a:pPr>
            <a:r>
              <a:rPr lang="en-US" dirty="0"/>
              <a:t>Genomics</a:t>
            </a:r>
          </a:p>
          <a:p>
            <a:pPr marL="342900" indent="-342900">
              <a:buFont typeface="Arial" panose="020B0604020202020204" pitchFamily="34" charset="0"/>
              <a:buChar char="•"/>
            </a:pPr>
            <a:r>
              <a:rPr lang="en-US" dirty="0"/>
              <a:t>Transcriptomics</a:t>
            </a:r>
          </a:p>
          <a:p>
            <a:pPr marL="342900" indent="-342900">
              <a:buFont typeface="Arial" panose="020B0604020202020204" pitchFamily="34" charset="0"/>
              <a:buChar char="•"/>
            </a:pPr>
            <a:r>
              <a:rPr lang="en-US" dirty="0"/>
              <a:t>Epigenomics</a:t>
            </a:r>
          </a:p>
        </p:txBody>
      </p:sp>
      <p:sp>
        <p:nvSpPr>
          <p:cNvPr id="4" name="Text Placeholder 3">
            <a:extLst>
              <a:ext uri="{FF2B5EF4-FFF2-40B4-BE49-F238E27FC236}">
                <a16:creationId xmlns:a16="http://schemas.microsoft.com/office/drawing/2014/main" id="{2CBE176F-4AE1-8F27-8486-7E3443631CD9}"/>
              </a:ext>
            </a:extLst>
          </p:cNvPr>
          <p:cNvSpPr>
            <a:spLocks noGrp="1"/>
          </p:cNvSpPr>
          <p:nvPr>
            <p:ph type="body" sz="quarter" idx="11"/>
          </p:nvPr>
        </p:nvSpPr>
        <p:spPr>
          <a:xfrm>
            <a:off x="776286" y="4969614"/>
            <a:ext cx="7189153" cy="296363"/>
          </a:xfrm>
        </p:spPr>
        <p:txBody>
          <a:bodyPr/>
          <a:lstStyle/>
          <a:p>
            <a:r>
              <a:rPr lang="en-US" dirty="0" err="1"/>
              <a:t>O’Brain</a:t>
            </a:r>
            <a:r>
              <a:rPr lang="en-US" dirty="0"/>
              <a:t> </a:t>
            </a:r>
            <a:r>
              <a:rPr lang="en-US" b="1" i="0" u="none" strike="noStrike" dirty="0">
                <a:effectLst/>
                <a:highlight>
                  <a:srgbClr val="FFFFFF"/>
                </a:highlight>
                <a:latin typeface="Roboto" panose="02000000000000000000" pitchFamily="2" charset="0"/>
                <a:hlinkClick r:id="rId2"/>
              </a:rPr>
              <a:t>Inconsistency and features of single nucleotide variants detected in whole exome sequencing versus transcriptome sequencing: A case study in lung cancer</a:t>
            </a:r>
            <a:endParaRPr lang="en-US" dirty="0"/>
          </a:p>
        </p:txBody>
      </p:sp>
      <p:pic>
        <p:nvPicPr>
          <p:cNvPr id="23554" name="Picture 2" descr="Comparison between WES data and RNA-Seq data. This image shows the motivation and the concept behind our study. WES reads will be generated on the exon captured regions. RNA-Seq reads will be generated on the content of gene expression conditions. SNVs may exist in various locations of the genome including introns adjacent to exons in the DNA, and for locations within the transcriptome. SNVs for the intronic, WES and RNA-Seq shared, WES only, RNA-Seq only are colored with dark grey, light grey, blue and pink, respectively. SNVs not included in WES by the low coverage or WES kit failure or RNA editing are represented with pink dotted circles. SNVs not included in RNA-Seq by the low expression or coverage are represented with blue dotted circles. ">
            <a:extLst>
              <a:ext uri="{FF2B5EF4-FFF2-40B4-BE49-F238E27FC236}">
                <a16:creationId xmlns:a16="http://schemas.microsoft.com/office/drawing/2014/main" id="{59AB1015-B899-E0CC-C6BE-A541C547A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08" y="1386433"/>
            <a:ext cx="5732975" cy="342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0682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96ECD-F0CB-E993-37C9-06F6D21AA3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A92A6-B67B-A60F-3FB5-B2E7C481620C}"/>
              </a:ext>
            </a:extLst>
          </p:cNvPr>
          <p:cNvSpPr>
            <a:spLocks noGrp="1"/>
          </p:cNvSpPr>
          <p:nvPr>
            <p:ph type="title"/>
          </p:nvPr>
        </p:nvSpPr>
        <p:spPr>
          <a:xfrm>
            <a:off x="431800" y="330607"/>
            <a:ext cx="3510576" cy="457912"/>
          </a:xfrm>
        </p:spPr>
        <p:txBody>
          <a:bodyPr/>
          <a:lstStyle/>
          <a:p>
            <a:r>
              <a:rPr lang="en-US" dirty="0"/>
              <a:t>The Term "Omics"</a:t>
            </a:r>
          </a:p>
        </p:txBody>
      </p:sp>
      <p:sp>
        <p:nvSpPr>
          <p:cNvPr id="3" name="Text Placeholder 2">
            <a:extLst>
              <a:ext uri="{FF2B5EF4-FFF2-40B4-BE49-F238E27FC236}">
                <a16:creationId xmlns:a16="http://schemas.microsoft.com/office/drawing/2014/main" id="{63CD9398-40DA-57F0-6CE9-0E51C71695D9}"/>
              </a:ext>
            </a:extLst>
          </p:cNvPr>
          <p:cNvSpPr>
            <a:spLocks noGrp="1"/>
          </p:cNvSpPr>
          <p:nvPr>
            <p:ph type="body" sz="quarter" idx="10"/>
          </p:nvPr>
        </p:nvSpPr>
        <p:spPr>
          <a:xfrm>
            <a:off x="431800" y="825325"/>
            <a:ext cx="8280400" cy="1505861"/>
          </a:xfrm>
        </p:spPr>
        <p:txBody>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“The word </a:t>
            </a:r>
            <a:r>
              <a:rPr lang="en-US" b="0" i="0" u="sng" dirty="0">
                <a:solidFill>
                  <a:srgbClr val="000000"/>
                </a:solidFill>
                <a:effectLst/>
                <a:latin typeface="arial" panose="020B0604020202020204" pitchFamily="34" charset="0"/>
              </a:rPr>
              <a:t>Genome</a:t>
            </a:r>
            <a:r>
              <a:rPr lang="en-US" b="0" i="0" dirty="0">
                <a:solidFill>
                  <a:srgbClr val="000000"/>
                </a:solidFill>
                <a:effectLst/>
                <a:latin typeface="arial" panose="020B0604020202020204" pitchFamily="34" charset="0"/>
              </a:rPr>
              <a:t> was coined in 1920 by Hans Winkler, Professor of Botany at the University of Hamburg, Germany, as a portmanteau of the words </a:t>
            </a:r>
            <a:r>
              <a:rPr lang="en-US" b="1" i="1" dirty="0">
                <a:solidFill>
                  <a:srgbClr val="000000"/>
                </a:solidFill>
                <a:effectLst/>
                <a:latin typeface="arial" panose="020B0604020202020204" pitchFamily="34" charset="0"/>
              </a:rPr>
              <a:t>gen</a:t>
            </a:r>
            <a:r>
              <a:rPr lang="en-US" b="0" i="1" dirty="0">
                <a:solidFill>
                  <a:srgbClr val="000000"/>
                </a:solidFill>
                <a:effectLst/>
                <a:latin typeface="arial" panose="020B0604020202020204" pitchFamily="34" charset="0"/>
              </a:rPr>
              <a:t>e</a:t>
            </a:r>
            <a:r>
              <a:rPr lang="en-US" b="0" i="0" dirty="0">
                <a:solidFill>
                  <a:srgbClr val="000000"/>
                </a:solidFill>
                <a:effectLst/>
                <a:latin typeface="arial" panose="020B0604020202020204" pitchFamily="34" charset="0"/>
              </a:rPr>
              <a:t> and </a:t>
            </a:r>
            <a:r>
              <a:rPr lang="en-US" b="0" i="1" dirty="0">
                <a:solidFill>
                  <a:srgbClr val="000000"/>
                </a:solidFill>
                <a:effectLst/>
                <a:latin typeface="arial" panose="020B0604020202020204" pitchFamily="34" charset="0"/>
              </a:rPr>
              <a:t>chromos</a:t>
            </a:r>
            <a:r>
              <a:rPr lang="en-US" b="1" i="1" dirty="0">
                <a:solidFill>
                  <a:srgbClr val="000000"/>
                </a:solidFill>
                <a:effectLst/>
                <a:latin typeface="arial" panose="020B0604020202020204" pitchFamily="34" charset="0"/>
              </a:rPr>
              <a:t>ome</a:t>
            </a:r>
            <a:r>
              <a:rPr lang="en-US" b="0" i="0" dirty="0">
                <a:solidFill>
                  <a:srgbClr val="000000"/>
                </a:solidFill>
                <a:effectLst/>
                <a:latin typeface="arial" panose="020B0604020202020204" pitchFamily="34" charset="0"/>
              </a:rPr>
              <a:t>.” </a:t>
            </a:r>
          </a:p>
          <a:p>
            <a:pPr marL="285750" indent="-285750">
              <a:buFont typeface="Arial" panose="020B0604020202020204" pitchFamily="34" charset="0"/>
              <a:buChar char="•"/>
            </a:pPr>
            <a:r>
              <a:rPr lang="en-US" dirty="0">
                <a:solidFill>
                  <a:srgbClr val="000000"/>
                </a:solidFill>
                <a:latin typeface="arial" panose="020B0604020202020204" pitchFamily="34" charset="0"/>
              </a:rPr>
              <a:t>”</a:t>
            </a:r>
            <a:r>
              <a:rPr lang="en-US" b="0" i="0" dirty="0">
                <a:solidFill>
                  <a:srgbClr val="000000"/>
                </a:solidFill>
                <a:effectLst/>
                <a:latin typeface="arial" panose="020B0604020202020204" pitchFamily="34" charset="0"/>
              </a:rPr>
              <a:t>The term </a:t>
            </a:r>
            <a:r>
              <a:rPr lang="en-US" b="0" i="0" u="sng" dirty="0">
                <a:solidFill>
                  <a:srgbClr val="000000"/>
                </a:solidFill>
                <a:effectLst/>
                <a:latin typeface="arial" panose="020B0604020202020204" pitchFamily="34" charset="0"/>
              </a:rPr>
              <a:t>genomics</a:t>
            </a:r>
            <a:r>
              <a:rPr lang="en-US" b="0" i="0" dirty="0">
                <a:solidFill>
                  <a:srgbClr val="000000"/>
                </a:solidFill>
                <a:effectLst/>
                <a:latin typeface="arial" panose="020B0604020202020204" pitchFamily="34" charset="0"/>
              </a:rPr>
              <a:t> is supposedly coined by Tom Roderick in a bar in 1986.</a:t>
            </a:r>
            <a:r>
              <a:rPr lang="en-US" dirty="0">
                <a:solidFill>
                  <a:srgbClr val="000000"/>
                </a:solidFill>
                <a:latin typeface="arial" panose="020B0604020202020204" pitchFamily="34" charset="0"/>
              </a:rPr>
              <a:t>”</a:t>
            </a:r>
            <a:r>
              <a:rPr lang="en-US" b="0" i="0" dirty="0">
                <a:solidFill>
                  <a:srgbClr val="000000"/>
                </a:solidFill>
                <a:effectLst/>
                <a:latin typeface="arial" panose="020B0604020202020204" pitchFamily="34" charset="0"/>
              </a:rPr>
              <a:t> https://</a:t>
            </a:r>
            <a:r>
              <a:rPr lang="en-US" b="0" i="0" dirty="0" err="1">
                <a:solidFill>
                  <a:srgbClr val="000000"/>
                </a:solidFill>
                <a:effectLst/>
                <a:latin typeface="arial" panose="020B0604020202020204" pitchFamily="34" charset="0"/>
              </a:rPr>
              <a:t>omics.org</a:t>
            </a:r>
            <a:r>
              <a:rPr lang="en-US" b="0" i="0" dirty="0">
                <a:solidFill>
                  <a:srgbClr val="000000"/>
                </a:solidFill>
                <a:effectLst/>
                <a:latin typeface="arial" panose="020B0604020202020204" pitchFamily="34" charset="0"/>
              </a:rPr>
              <a:t>/</a:t>
            </a:r>
            <a:r>
              <a:rPr lang="en-US" b="0" i="0" dirty="0" err="1">
                <a:solidFill>
                  <a:srgbClr val="000000"/>
                </a:solidFill>
                <a:effectLst/>
                <a:latin typeface="arial" panose="020B0604020202020204" pitchFamily="34" charset="0"/>
              </a:rPr>
              <a:t>History_of_Omics</a:t>
            </a:r>
            <a:endParaRPr lang="en-US" u="sng" dirty="0"/>
          </a:p>
        </p:txBody>
      </p:sp>
      <p:sp>
        <p:nvSpPr>
          <p:cNvPr id="4" name="Text Placeholder 3">
            <a:extLst>
              <a:ext uri="{FF2B5EF4-FFF2-40B4-BE49-F238E27FC236}">
                <a16:creationId xmlns:a16="http://schemas.microsoft.com/office/drawing/2014/main" id="{625C50F9-822F-CA43-BAFC-78157B29CB0E}"/>
              </a:ext>
            </a:extLst>
          </p:cNvPr>
          <p:cNvSpPr>
            <a:spLocks noGrp="1"/>
          </p:cNvSpPr>
          <p:nvPr>
            <p:ph type="body" sz="quarter" idx="11"/>
          </p:nvPr>
        </p:nvSpPr>
        <p:spPr/>
        <p:txBody>
          <a:bodyPr/>
          <a:lstStyle/>
          <a:p>
            <a:endParaRPr lang="en-US"/>
          </a:p>
        </p:txBody>
      </p:sp>
      <p:pic>
        <p:nvPicPr>
          <p:cNvPr id="6" name="Picture 5" descr="A yellow tape on a page&#10;&#10;Description automatically generated">
            <a:extLst>
              <a:ext uri="{FF2B5EF4-FFF2-40B4-BE49-F238E27FC236}">
                <a16:creationId xmlns:a16="http://schemas.microsoft.com/office/drawing/2014/main" id="{C3DBE2B3-4150-A8F8-F438-9E980A3D56A7}"/>
              </a:ext>
            </a:extLst>
          </p:cNvPr>
          <p:cNvPicPr>
            <a:picLocks noChangeAspect="1"/>
          </p:cNvPicPr>
          <p:nvPr/>
        </p:nvPicPr>
        <p:blipFill rotWithShape="1">
          <a:blip r:embed="rId2"/>
          <a:srcRect l="91" t="23089" r="-91" b="21515"/>
          <a:stretch/>
        </p:blipFill>
        <p:spPr>
          <a:xfrm>
            <a:off x="431800" y="2367993"/>
            <a:ext cx="7772400" cy="2460330"/>
          </a:xfrm>
          <a:prstGeom prst="rect">
            <a:avLst/>
          </a:prstGeom>
        </p:spPr>
      </p:pic>
    </p:spTree>
    <p:extLst>
      <p:ext uri="{BB962C8B-B14F-4D97-AF65-F5344CB8AC3E}">
        <p14:creationId xmlns:p14="http://schemas.microsoft.com/office/powerpoint/2010/main" val="226828449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03A82D-0358-06A9-0250-A260A9360F72}"/>
              </a:ext>
            </a:extLst>
          </p:cNvPr>
          <p:cNvPicPr>
            <a:picLocks noChangeAspect="1"/>
          </p:cNvPicPr>
          <p:nvPr/>
        </p:nvPicPr>
        <p:blipFill>
          <a:blip r:embed="rId2"/>
          <a:srcRect/>
          <a:stretch/>
        </p:blipFill>
        <p:spPr>
          <a:xfrm>
            <a:off x="896145" y="597697"/>
            <a:ext cx="7267829" cy="4377002"/>
          </a:xfrm>
          <a:prstGeom prst="rect">
            <a:avLst/>
          </a:prstGeom>
        </p:spPr>
      </p:pic>
      <p:sp>
        <p:nvSpPr>
          <p:cNvPr id="2" name="Title 1">
            <a:extLst>
              <a:ext uri="{FF2B5EF4-FFF2-40B4-BE49-F238E27FC236}">
                <a16:creationId xmlns:a16="http://schemas.microsoft.com/office/drawing/2014/main" id="{A064C3F8-1E6C-5910-2765-3AAAF8991A79}"/>
              </a:ext>
            </a:extLst>
          </p:cNvPr>
          <p:cNvSpPr>
            <a:spLocks noGrp="1"/>
          </p:cNvSpPr>
          <p:nvPr>
            <p:ph type="title"/>
          </p:nvPr>
        </p:nvSpPr>
        <p:spPr>
          <a:xfrm>
            <a:off x="431800" y="116295"/>
            <a:ext cx="8539197" cy="457912"/>
          </a:xfrm>
        </p:spPr>
        <p:txBody>
          <a:bodyPr/>
          <a:lstStyle/>
          <a:p>
            <a:r>
              <a:rPr lang="en-US" dirty="0"/>
              <a:t>Mapping reads: transcriptome/epigenome</a:t>
            </a:r>
            <a:endParaRPr lang="en-AT" dirty="0"/>
          </a:p>
        </p:txBody>
      </p:sp>
      <p:sp>
        <p:nvSpPr>
          <p:cNvPr id="4" name="Text Placeholder 3">
            <a:extLst>
              <a:ext uri="{FF2B5EF4-FFF2-40B4-BE49-F238E27FC236}">
                <a16:creationId xmlns:a16="http://schemas.microsoft.com/office/drawing/2014/main" id="{4AF024CB-D7FC-8861-582D-38DAE04EF511}"/>
              </a:ext>
            </a:extLst>
          </p:cNvPr>
          <p:cNvSpPr>
            <a:spLocks noGrp="1"/>
          </p:cNvSpPr>
          <p:nvPr>
            <p:ph type="body" sz="quarter" idx="11"/>
          </p:nvPr>
        </p:nvSpPr>
        <p:spPr/>
        <p:txBody>
          <a:bodyPr/>
          <a:lstStyle/>
          <a:p>
            <a:endParaRPr lang="en-AT"/>
          </a:p>
        </p:txBody>
      </p:sp>
    </p:spTree>
    <p:extLst>
      <p:ext uri="{BB962C8B-B14F-4D97-AF65-F5344CB8AC3E}">
        <p14:creationId xmlns:p14="http://schemas.microsoft.com/office/powerpoint/2010/main" val="250954686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9B26-BD40-A58B-2AC6-D0BCA959BC96}"/>
              </a:ext>
            </a:extLst>
          </p:cNvPr>
          <p:cNvSpPr>
            <a:spLocks noGrp="1"/>
          </p:cNvSpPr>
          <p:nvPr>
            <p:ph type="title"/>
          </p:nvPr>
        </p:nvSpPr>
        <p:spPr>
          <a:xfrm>
            <a:off x="0" y="-360580"/>
            <a:ext cx="2430152" cy="2326500"/>
          </a:xfrm>
        </p:spPr>
        <p:txBody>
          <a:bodyPr/>
          <a:lstStyle/>
          <a:p>
            <a:r>
              <a:rPr lang="en-US" dirty="0"/>
              <a:t>08</a:t>
            </a:r>
          </a:p>
        </p:txBody>
      </p:sp>
      <p:sp>
        <p:nvSpPr>
          <p:cNvPr id="3" name="Text Placeholder 2">
            <a:extLst>
              <a:ext uri="{FF2B5EF4-FFF2-40B4-BE49-F238E27FC236}">
                <a16:creationId xmlns:a16="http://schemas.microsoft.com/office/drawing/2014/main" id="{AFA89DB7-2E15-41D4-5EAD-81A132A634A0}"/>
              </a:ext>
            </a:extLst>
          </p:cNvPr>
          <p:cNvSpPr>
            <a:spLocks noGrp="1"/>
          </p:cNvSpPr>
          <p:nvPr>
            <p:ph type="body" sz="quarter" idx="10"/>
          </p:nvPr>
        </p:nvSpPr>
        <p:spPr>
          <a:xfrm>
            <a:off x="2430152" y="127921"/>
            <a:ext cx="5557171" cy="288669"/>
          </a:xfrm>
        </p:spPr>
        <p:txBody>
          <a:bodyPr/>
          <a:lstStyle/>
          <a:p>
            <a:r>
              <a:rPr lang="en-US" dirty="0"/>
              <a:t>Metagenomics (Microbiomics)</a:t>
            </a:r>
          </a:p>
        </p:txBody>
      </p:sp>
      <p:pic>
        <p:nvPicPr>
          <p:cNvPr id="5" name="Picture 4">
            <a:extLst>
              <a:ext uri="{FF2B5EF4-FFF2-40B4-BE49-F238E27FC236}">
                <a16:creationId xmlns:a16="http://schemas.microsoft.com/office/drawing/2014/main" id="{3E76576A-3EA1-BB33-FD01-976113B222DF}"/>
              </a:ext>
            </a:extLst>
          </p:cNvPr>
          <p:cNvPicPr>
            <a:picLocks noChangeAspect="1"/>
          </p:cNvPicPr>
          <p:nvPr/>
        </p:nvPicPr>
        <p:blipFill>
          <a:blip r:embed="rId2"/>
          <a:stretch>
            <a:fillRect/>
          </a:stretch>
        </p:blipFill>
        <p:spPr>
          <a:xfrm>
            <a:off x="584200" y="2045644"/>
            <a:ext cx="7772400" cy="2413651"/>
          </a:xfrm>
          <a:prstGeom prst="rect">
            <a:avLst/>
          </a:prstGeom>
        </p:spPr>
      </p:pic>
    </p:spTree>
    <p:extLst>
      <p:ext uri="{BB962C8B-B14F-4D97-AF65-F5344CB8AC3E}">
        <p14:creationId xmlns:p14="http://schemas.microsoft.com/office/powerpoint/2010/main" val="17345152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3671-C176-9012-A71C-A69164761147}"/>
              </a:ext>
            </a:extLst>
          </p:cNvPr>
          <p:cNvSpPr>
            <a:spLocks noGrp="1"/>
          </p:cNvSpPr>
          <p:nvPr>
            <p:ph type="title"/>
          </p:nvPr>
        </p:nvSpPr>
        <p:spPr>
          <a:xfrm>
            <a:off x="431800" y="330607"/>
            <a:ext cx="3787896" cy="457912"/>
          </a:xfrm>
        </p:spPr>
        <p:txBody>
          <a:bodyPr/>
          <a:lstStyle/>
          <a:p>
            <a:r>
              <a:rPr lang="en-US" dirty="0"/>
              <a:t>Human microbiome</a:t>
            </a:r>
          </a:p>
        </p:txBody>
      </p:sp>
      <p:sp>
        <p:nvSpPr>
          <p:cNvPr id="3" name="Text Placeholder 2">
            <a:extLst>
              <a:ext uri="{FF2B5EF4-FFF2-40B4-BE49-F238E27FC236}">
                <a16:creationId xmlns:a16="http://schemas.microsoft.com/office/drawing/2014/main" id="{504B0A02-997D-4396-C3D8-5C7531AAA160}"/>
              </a:ext>
            </a:extLst>
          </p:cNvPr>
          <p:cNvSpPr>
            <a:spLocks noGrp="1"/>
          </p:cNvSpPr>
          <p:nvPr>
            <p:ph type="body" sz="quarter" idx="11"/>
          </p:nvPr>
        </p:nvSpPr>
        <p:spPr/>
        <p:txBody>
          <a:bodyPr/>
          <a:lstStyle/>
          <a:p>
            <a:r>
              <a:rPr lang="en-US" dirty="0"/>
              <a:t>https://</a:t>
            </a:r>
            <a:r>
              <a:rPr lang="en-US" dirty="0" err="1"/>
              <a:t>www.ncbi.nlm.nih.gov</a:t>
            </a:r>
            <a:r>
              <a:rPr lang="en-US" dirty="0"/>
              <a:t>/</a:t>
            </a:r>
            <a:r>
              <a:rPr lang="en-US" dirty="0" err="1"/>
              <a:t>pmc</a:t>
            </a:r>
            <a:r>
              <a:rPr lang="en-US" dirty="0"/>
              <a:t>/articles/PMC4991899/</a:t>
            </a:r>
          </a:p>
        </p:txBody>
      </p:sp>
      <p:sp>
        <p:nvSpPr>
          <p:cNvPr id="6" name="TextBox 5">
            <a:extLst>
              <a:ext uri="{FF2B5EF4-FFF2-40B4-BE49-F238E27FC236}">
                <a16:creationId xmlns:a16="http://schemas.microsoft.com/office/drawing/2014/main" id="{5EDA628B-ABCB-B170-3768-65557D877EF9}"/>
              </a:ext>
            </a:extLst>
          </p:cNvPr>
          <p:cNvSpPr txBox="1"/>
          <p:nvPr/>
        </p:nvSpPr>
        <p:spPr>
          <a:xfrm>
            <a:off x="431800" y="1043940"/>
            <a:ext cx="8270240" cy="1812163"/>
          </a:xfrm>
          <a:prstGeom prst="rect">
            <a:avLst/>
          </a:prstGeom>
          <a:noFill/>
        </p:spPr>
        <p:txBody>
          <a:bodyPr wrap="square" lIns="0" tIns="0" rIns="0" bIns="0" rtlCol="0">
            <a:spAutoFit/>
          </a:bodyPr>
          <a:lstStyle/>
          <a:p>
            <a:pPr algn="l">
              <a:lnSpc>
                <a:spcPct val="110000"/>
              </a:lnSpc>
            </a:pPr>
            <a:r>
              <a:rPr lang="en-US" sz="1800" dirty="0"/>
              <a:t>Thoroughly revised estimates show that the typical adult human body consists of:</a:t>
            </a:r>
          </a:p>
          <a:p>
            <a:pPr algn="l">
              <a:lnSpc>
                <a:spcPct val="110000"/>
              </a:lnSpc>
            </a:pPr>
            <a:endParaRPr lang="en-US" sz="1800" dirty="0"/>
          </a:p>
          <a:p>
            <a:pPr marL="285750" indent="-285750" algn="l">
              <a:lnSpc>
                <a:spcPct val="110000"/>
              </a:lnSpc>
              <a:buFont typeface="Arial" panose="020B0604020202020204" pitchFamily="34" charset="0"/>
              <a:buChar char="•"/>
            </a:pPr>
            <a:r>
              <a:rPr lang="en-US" sz="1800" dirty="0"/>
              <a:t>about 30 trillion human cells</a:t>
            </a:r>
          </a:p>
          <a:p>
            <a:pPr marL="285750" indent="-285750" algn="l">
              <a:lnSpc>
                <a:spcPct val="110000"/>
              </a:lnSpc>
              <a:buFont typeface="Arial" panose="020B0604020202020204" pitchFamily="34" charset="0"/>
              <a:buChar char="•"/>
            </a:pPr>
            <a:r>
              <a:rPr lang="en-US" sz="1800" dirty="0"/>
              <a:t>about 38 trillion bacteria.</a:t>
            </a:r>
          </a:p>
          <a:p>
            <a:pPr marL="285750" indent="-285750" algn="l">
              <a:lnSpc>
                <a:spcPct val="110000"/>
              </a:lnSpc>
              <a:buFont typeface="Arial" panose="020B0604020202020204" pitchFamily="34" charset="0"/>
              <a:buChar char="•"/>
            </a:pPr>
            <a:endParaRPr lang="en-US" sz="1800" dirty="0"/>
          </a:p>
          <a:p>
            <a:pPr marL="285750" indent="-285750" algn="l">
              <a:lnSpc>
                <a:spcPct val="110000"/>
              </a:lnSpc>
              <a:buFont typeface="Arial" panose="020B0604020202020204" pitchFamily="34" charset="0"/>
              <a:buChar char="•"/>
            </a:pPr>
            <a:endParaRPr lang="en-US" sz="1800" dirty="0"/>
          </a:p>
        </p:txBody>
      </p:sp>
      <p:pic>
        <p:nvPicPr>
          <p:cNvPr id="8" name="Picture 7">
            <a:extLst>
              <a:ext uri="{FF2B5EF4-FFF2-40B4-BE49-F238E27FC236}">
                <a16:creationId xmlns:a16="http://schemas.microsoft.com/office/drawing/2014/main" id="{16F7DDEC-16A8-DE5A-AAF6-FDBD457C7D5E}"/>
              </a:ext>
            </a:extLst>
          </p:cNvPr>
          <p:cNvPicPr>
            <a:picLocks noChangeAspect="1"/>
          </p:cNvPicPr>
          <p:nvPr/>
        </p:nvPicPr>
        <p:blipFill>
          <a:blip r:embed="rId2"/>
          <a:stretch>
            <a:fillRect/>
          </a:stretch>
        </p:blipFill>
        <p:spPr>
          <a:xfrm>
            <a:off x="3608705" y="1508760"/>
            <a:ext cx="5293996" cy="3025140"/>
          </a:xfrm>
          <a:prstGeom prst="rect">
            <a:avLst/>
          </a:prstGeom>
        </p:spPr>
      </p:pic>
    </p:spTree>
    <p:extLst>
      <p:ext uri="{BB962C8B-B14F-4D97-AF65-F5344CB8AC3E}">
        <p14:creationId xmlns:p14="http://schemas.microsoft.com/office/powerpoint/2010/main" val="293480853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D491-67C5-006C-638E-76C1169579D7}"/>
              </a:ext>
            </a:extLst>
          </p:cNvPr>
          <p:cNvSpPr>
            <a:spLocks noGrp="1"/>
          </p:cNvSpPr>
          <p:nvPr>
            <p:ph type="title"/>
          </p:nvPr>
        </p:nvSpPr>
        <p:spPr>
          <a:xfrm>
            <a:off x="431800" y="330607"/>
            <a:ext cx="3475310" cy="457912"/>
          </a:xfrm>
        </p:spPr>
        <p:txBody>
          <a:bodyPr/>
          <a:lstStyle/>
          <a:p>
            <a:r>
              <a:rPr lang="en-US" dirty="0"/>
              <a:t>More Sequencing</a:t>
            </a:r>
          </a:p>
        </p:txBody>
      </p:sp>
      <p:sp>
        <p:nvSpPr>
          <p:cNvPr id="5" name="Text Placeholder 4">
            <a:extLst>
              <a:ext uri="{FF2B5EF4-FFF2-40B4-BE49-F238E27FC236}">
                <a16:creationId xmlns:a16="http://schemas.microsoft.com/office/drawing/2014/main" id="{BA254E39-1C80-8EC7-70FB-EA3C4328D861}"/>
              </a:ext>
            </a:extLst>
          </p:cNvPr>
          <p:cNvSpPr>
            <a:spLocks noGrp="1"/>
          </p:cNvSpPr>
          <p:nvPr>
            <p:ph type="body" sz="quarter" idx="11"/>
          </p:nvPr>
        </p:nvSpPr>
        <p:spPr/>
        <p:txBody>
          <a:bodyPr/>
          <a:lstStyle/>
          <a:p>
            <a:r>
              <a:rPr lang="en-US" dirty="0"/>
              <a:t>https://</a:t>
            </a:r>
            <a:r>
              <a:rPr lang="en-US" dirty="0" err="1"/>
              <a:t>teachthemicrobiome.weebly.com</a:t>
            </a:r>
            <a:r>
              <a:rPr lang="en-US" dirty="0"/>
              <a:t>/sequencing-the-</a:t>
            </a:r>
            <a:r>
              <a:rPr lang="en-US" dirty="0" err="1"/>
              <a:t>microbiome.html</a:t>
            </a:r>
            <a:endParaRPr lang="en-US" dirty="0"/>
          </a:p>
        </p:txBody>
      </p:sp>
      <p:pic>
        <p:nvPicPr>
          <p:cNvPr id="1026" name="Picture 2" descr="Picture">
            <a:extLst>
              <a:ext uri="{FF2B5EF4-FFF2-40B4-BE49-F238E27FC236}">
                <a16:creationId xmlns:a16="http://schemas.microsoft.com/office/drawing/2014/main" id="{B3120E39-3E18-D508-1972-2B4989FB0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736" y="897866"/>
            <a:ext cx="5283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6761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7F19EA17-B8C3-40CF-73A6-082F16476E46}"/>
              </a:ext>
            </a:extLst>
          </p:cNvPr>
          <p:cNvPicPr>
            <a:picLocks noChangeAspect="1"/>
          </p:cNvPicPr>
          <p:nvPr/>
        </p:nvPicPr>
        <p:blipFill>
          <a:blip r:embed="rId2"/>
          <a:stretch>
            <a:fillRect/>
          </a:stretch>
        </p:blipFill>
        <p:spPr>
          <a:xfrm>
            <a:off x="925549" y="105192"/>
            <a:ext cx="7155367" cy="5008757"/>
          </a:xfrm>
          <a:prstGeom prst="rect">
            <a:avLst/>
          </a:prstGeom>
        </p:spPr>
      </p:pic>
      <p:sp>
        <p:nvSpPr>
          <p:cNvPr id="4" name="Text Placeholder 3">
            <a:extLst>
              <a:ext uri="{FF2B5EF4-FFF2-40B4-BE49-F238E27FC236}">
                <a16:creationId xmlns:a16="http://schemas.microsoft.com/office/drawing/2014/main" id="{6772F245-18FA-355A-BEF2-95A371A3649D}"/>
              </a:ext>
            </a:extLst>
          </p:cNvPr>
          <p:cNvSpPr>
            <a:spLocks noGrp="1"/>
          </p:cNvSpPr>
          <p:nvPr>
            <p:ph type="body" sz="quarter" idx="11"/>
          </p:nvPr>
        </p:nvSpPr>
        <p:spPr/>
        <p:txBody>
          <a:bodyPr/>
          <a:lstStyle/>
          <a:p>
            <a:endParaRPr lang="en-NL"/>
          </a:p>
        </p:txBody>
      </p:sp>
      <p:sp>
        <p:nvSpPr>
          <p:cNvPr id="2" name="Slide Number Placeholder 1">
            <a:extLst>
              <a:ext uri="{FF2B5EF4-FFF2-40B4-BE49-F238E27FC236}">
                <a16:creationId xmlns:a16="http://schemas.microsoft.com/office/drawing/2014/main" id="{D7587770-4A14-AB49-EFDB-B47ADEF1542E}"/>
              </a:ext>
            </a:extLst>
          </p:cNvPr>
          <p:cNvSpPr>
            <a:spLocks noGrp="1"/>
          </p:cNvSpPr>
          <p:nvPr>
            <p:ph type="sldNum" sz="quarter" idx="4"/>
          </p:nvPr>
        </p:nvSpPr>
        <p:spPr>
          <a:xfrm>
            <a:off x="6654400" y="4927098"/>
            <a:ext cx="2057400" cy="274637"/>
          </a:xfrm>
          <a:prstGeom prst="rect">
            <a:avLst/>
          </a:prstGeom>
        </p:spPr>
        <p:txBody>
          <a:bodyPr vert="horz" lIns="91440" tIns="45720" rIns="91440" bIns="45720" rtlCol="0" anchor="ctr"/>
          <a:lstStyle>
            <a:defPPr>
              <a:defRPr lang="de-DE"/>
            </a:defPPr>
            <a:lvl1pPr marL="0" algn="r" defTabSz="310774" rtl="0" eaLnBrk="1" latinLnBrk="0" hangingPunct="1">
              <a:defRPr sz="1200" kern="1200">
                <a:solidFill>
                  <a:schemeClr val="tx1"/>
                </a:solidFill>
                <a:latin typeface="+mn-lt"/>
                <a:ea typeface="+mn-ea"/>
                <a:cs typeface="+mn-cs"/>
              </a:defRPr>
            </a:lvl1pPr>
            <a:lvl2pPr marL="310774" algn="l" defTabSz="310774" rtl="0" eaLnBrk="1" latinLnBrk="0" hangingPunct="1">
              <a:defRPr sz="1200" kern="1200">
                <a:solidFill>
                  <a:schemeClr val="tx1"/>
                </a:solidFill>
                <a:latin typeface="+mn-lt"/>
                <a:ea typeface="+mn-ea"/>
                <a:cs typeface="+mn-cs"/>
              </a:defRPr>
            </a:lvl2pPr>
            <a:lvl3pPr marL="621549" algn="l" defTabSz="310774" rtl="0" eaLnBrk="1" latinLnBrk="0" hangingPunct="1">
              <a:defRPr sz="1200" kern="1200">
                <a:solidFill>
                  <a:schemeClr val="tx1"/>
                </a:solidFill>
                <a:latin typeface="+mn-lt"/>
                <a:ea typeface="+mn-ea"/>
                <a:cs typeface="+mn-cs"/>
              </a:defRPr>
            </a:lvl3pPr>
            <a:lvl4pPr marL="932323" algn="l" defTabSz="310774" rtl="0" eaLnBrk="1" latinLnBrk="0" hangingPunct="1">
              <a:defRPr sz="1200" kern="1200">
                <a:solidFill>
                  <a:schemeClr val="tx1"/>
                </a:solidFill>
                <a:latin typeface="+mn-lt"/>
                <a:ea typeface="+mn-ea"/>
                <a:cs typeface="+mn-cs"/>
              </a:defRPr>
            </a:lvl4pPr>
            <a:lvl5pPr marL="1243098" algn="l" defTabSz="310774" rtl="0" eaLnBrk="1" latinLnBrk="0" hangingPunct="1">
              <a:defRPr sz="1200" kern="1200">
                <a:solidFill>
                  <a:schemeClr val="tx1"/>
                </a:solidFill>
                <a:latin typeface="+mn-lt"/>
                <a:ea typeface="+mn-ea"/>
                <a:cs typeface="+mn-cs"/>
              </a:defRPr>
            </a:lvl5pPr>
            <a:lvl6pPr marL="1553872" algn="l" defTabSz="310774" rtl="0" eaLnBrk="1" latinLnBrk="0" hangingPunct="1">
              <a:defRPr sz="1200" kern="1200">
                <a:solidFill>
                  <a:schemeClr val="tx1"/>
                </a:solidFill>
                <a:latin typeface="+mn-lt"/>
                <a:ea typeface="+mn-ea"/>
                <a:cs typeface="+mn-cs"/>
              </a:defRPr>
            </a:lvl6pPr>
            <a:lvl7pPr marL="1864647" algn="l" defTabSz="310774" rtl="0" eaLnBrk="1" latinLnBrk="0" hangingPunct="1">
              <a:defRPr sz="1200" kern="1200">
                <a:solidFill>
                  <a:schemeClr val="tx1"/>
                </a:solidFill>
                <a:latin typeface="+mn-lt"/>
                <a:ea typeface="+mn-ea"/>
                <a:cs typeface="+mn-cs"/>
              </a:defRPr>
            </a:lvl7pPr>
            <a:lvl8pPr marL="2175421" algn="l" defTabSz="310774" rtl="0" eaLnBrk="1" latinLnBrk="0" hangingPunct="1">
              <a:defRPr sz="1200" kern="1200">
                <a:solidFill>
                  <a:schemeClr val="tx1"/>
                </a:solidFill>
                <a:latin typeface="+mn-lt"/>
                <a:ea typeface="+mn-ea"/>
                <a:cs typeface="+mn-cs"/>
              </a:defRPr>
            </a:lvl8pPr>
            <a:lvl9pPr marL="2486196" algn="l" defTabSz="310774" rtl="0" eaLnBrk="1" latinLnBrk="0" hangingPunct="1">
              <a:defRPr sz="1200" kern="1200">
                <a:solidFill>
                  <a:schemeClr val="tx1"/>
                </a:solidFill>
                <a:latin typeface="+mn-lt"/>
                <a:ea typeface="+mn-ea"/>
                <a:cs typeface="+mn-cs"/>
              </a:defRPr>
            </a:lvl9pPr>
          </a:lstStyle>
          <a:p>
            <a:fld id="{AD67BB13-BA3E-394D-8064-1B98E6FB6B0C}" type="slidenum">
              <a:rPr lang="en-US" smtClean="0"/>
              <a:pPr/>
              <a:t>54</a:t>
            </a:fld>
            <a:r>
              <a:rPr lang="en-US"/>
              <a:t>/59</a:t>
            </a:r>
            <a:endParaRPr lang="en-US" dirty="0"/>
          </a:p>
        </p:txBody>
      </p:sp>
    </p:spTree>
    <p:extLst>
      <p:ext uri="{BB962C8B-B14F-4D97-AF65-F5344CB8AC3E}">
        <p14:creationId xmlns:p14="http://schemas.microsoft.com/office/powerpoint/2010/main" val="2835973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9C74-F6F7-865F-EFED-E03BFEA02BA7}"/>
              </a:ext>
            </a:extLst>
          </p:cNvPr>
          <p:cNvSpPr>
            <a:spLocks noGrp="1"/>
          </p:cNvSpPr>
          <p:nvPr>
            <p:ph type="title"/>
          </p:nvPr>
        </p:nvSpPr>
        <p:spPr>
          <a:xfrm>
            <a:off x="0" y="-286736"/>
            <a:ext cx="2430152" cy="2326500"/>
          </a:xfrm>
        </p:spPr>
        <p:txBody>
          <a:bodyPr/>
          <a:lstStyle/>
          <a:p>
            <a:r>
              <a:rPr lang="en-US" dirty="0"/>
              <a:t>09</a:t>
            </a:r>
          </a:p>
        </p:txBody>
      </p:sp>
      <p:sp>
        <p:nvSpPr>
          <p:cNvPr id="3" name="Text Placeholder 2">
            <a:extLst>
              <a:ext uri="{FF2B5EF4-FFF2-40B4-BE49-F238E27FC236}">
                <a16:creationId xmlns:a16="http://schemas.microsoft.com/office/drawing/2014/main" id="{626713EB-5FF8-AF1C-2D7A-8795740EE1AC}"/>
              </a:ext>
            </a:extLst>
          </p:cNvPr>
          <p:cNvSpPr>
            <a:spLocks noGrp="1"/>
          </p:cNvSpPr>
          <p:nvPr>
            <p:ph type="body" sz="quarter" idx="10"/>
          </p:nvPr>
        </p:nvSpPr>
        <p:spPr>
          <a:xfrm>
            <a:off x="2430152" y="168800"/>
            <a:ext cx="5557171" cy="288669"/>
          </a:xfrm>
        </p:spPr>
        <p:txBody>
          <a:bodyPr/>
          <a:lstStyle/>
          <a:p>
            <a:r>
              <a:rPr lang="en-US" dirty="0"/>
              <a:t>Have you used omics/sequencing? Share your experience!</a:t>
            </a:r>
          </a:p>
        </p:txBody>
      </p:sp>
      <p:pic>
        <p:nvPicPr>
          <p:cNvPr id="6" name="Picture 5">
            <a:extLst>
              <a:ext uri="{FF2B5EF4-FFF2-40B4-BE49-F238E27FC236}">
                <a16:creationId xmlns:a16="http://schemas.microsoft.com/office/drawing/2014/main" id="{EEEEB6EA-6444-75F7-60A5-6CB9D00C0D0D}"/>
              </a:ext>
            </a:extLst>
          </p:cNvPr>
          <p:cNvPicPr>
            <a:picLocks noChangeAspect="1"/>
          </p:cNvPicPr>
          <p:nvPr/>
        </p:nvPicPr>
        <p:blipFill>
          <a:blip r:embed="rId2"/>
          <a:stretch>
            <a:fillRect/>
          </a:stretch>
        </p:blipFill>
        <p:spPr>
          <a:xfrm>
            <a:off x="2430152" y="499110"/>
            <a:ext cx="4511668" cy="4511668"/>
          </a:xfrm>
          <a:prstGeom prst="rect">
            <a:avLst/>
          </a:prstGeom>
        </p:spPr>
      </p:pic>
      <p:sp>
        <p:nvSpPr>
          <p:cNvPr id="4" name="Text Placeholder 2">
            <a:extLst>
              <a:ext uri="{FF2B5EF4-FFF2-40B4-BE49-F238E27FC236}">
                <a16:creationId xmlns:a16="http://schemas.microsoft.com/office/drawing/2014/main" id="{9DABFAAC-F467-23C2-F1A1-07FCF554F0F9}"/>
              </a:ext>
            </a:extLst>
          </p:cNvPr>
          <p:cNvSpPr txBox="1">
            <a:spLocks/>
          </p:cNvSpPr>
          <p:nvPr/>
        </p:nvSpPr>
        <p:spPr>
          <a:xfrm>
            <a:off x="629230" y="1569867"/>
            <a:ext cx="1171692" cy="288669"/>
          </a:xfrm>
          <a:prstGeom prst="rect">
            <a:avLst/>
          </a:prstGeom>
        </p:spPr>
        <p:txBody>
          <a:bodyPr vert="horz" wrap="square" lIns="0" tIns="0" rIns="0" bIns="0" rtlCol="0" anchor="b">
            <a:spAutoFit/>
          </a:bodyPr>
          <a:lstStyle>
            <a:lvl1pPr marL="0" indent="0" algn="l" defTabSz="457189" rtl="0" eaLnBrk="1" latinLnBrk="0" hangingPunct="1">
              <a:lnSpc>
                <a:spcPct val="110000"/>
              </a:lnSpc>
              <a:spcBef>
                <a:spcPts val="0"/>
              </a:spcBef>
              <a:buFont typeface="Arial"/>
              <a:buNone/>
              <a:defRPr sz="1800" kern="1200">
                <a:solidFill>
                  <a:schemeClr val="bg1"/>
                </a:solidFill>
                <a:latin typeface="+mn-lt"/>
                <a:ea typeface="+mn-ea"/>
                <a:cs typeface="+mn-cs"/>
              </a:defRPr>
            </a:lvl1pPr>
            <a:lvl2pPr marL="1825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bg1"/>
                </a:solidFill>
                <a:latin typeface="+mn-lt"/>
                <a:ea typeface="+mn-ea"/>
                <a:cs typeface="+mn-cs"/>
              </a:defRPr>
            </a:lvl2pPr>
            <a:lvl3pPr marL="358775"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bg1"/>
                </a:solidFill>
                <a:latin typeface="+mn-lt"/>
                <a:ea typeface="+mn-ea"/>
                <a:cs typeface="+mn-cs"/>
              </a:defRPr>
            </a:lvl3pPr>
            <a:lvl4pPr marL="541338" indent="-184150"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bg1"/>
                </a:solidFill>
                <a:latin typeface="+mn-lt"/>
                <a:ea typeface="+mn-ea"/>
                <a:cs typeface="+mn-cs"/>
              </a:defRPr>
            </a:lvl4pPr>
            <a:lvl5pPr marL="715963" indent="-182563" algn="l" defTabSz="457189" rtl="0" eaLnBrk="1" latinLnBrk="0" hangingPunct="1">
              <a:lnSpc>
                <a:spcPct val="110000"/>
              </a:lnSpc>
              <a:spcBef>
                <a:spcPts val="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Questions?</a:t>
            </a:r>
          </a:p>
        </p:txBody>
      </p:sp>
    </p:spTree>
    <p:extLst>
      <p:ext uri="{BB962C8B-B14F-4D97-AF65-F5344CB8AC3E}">
        <p14:creationId xmlns:p14="http://schemas.microsoft.com/office/powerpoint/2010/main" val="27350675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E483-00F1-661C-030D-2D0508CDF91F}"/>
              </a:ext>
            </a:extLst>
          </p:cNvPr>
          <p:cNvSpPr>
            <a:spLocks noGrp="1"/>
          </p:cNvSpPr>
          <p:nvPr>
            <p:ph type="title"/>
          </p:nvPr>
        </p:nvSpPr>
        <p:spPr>
          <a:xfrm>
            <a:off x="431800" y="330607"/>
            <a:ext cx="8334013" cy="457912"/>
          </a:xfrm>
        </p:spPr>
        <p:txBody>
          <a:bodyPr/>
          <a:lstStyle/>
          <a:p>
            <a:r>
              <a:rPr lang="en-US" dirty="0"/>
              <a:t>Tutorial on GitHub (Open in Google Collab)</a:t>
            </a:r>
          </a:p>
        </p:txBody>
      </p:sp>
      <p:sp>
        <p:nvSpPr>
          <p:cNvPr id="3" name="Text Placeholder 2">
            <a:extLst>
              <a:ext uri="{FF2B5EF4-FFF2-40B4-BE49-F238E27FC236}">
                <a16:creationId xmlns:a16="http://schemas.microsoft.com/office/drawing/2014/main" id="{EA3E8410-3391-E7C1-6559-9C5FD79CA7DA}"/>
              </a:ext>
            </a:extLst>
          </p:cNvPr>
          <p:cNvSpPr>
            <a:spLocks noGrp="1"/>
          </p:cNvSpPr>
          <p:nvPr>
            <p:ph type="body" sz="quarter" idx="11"/>
          </p:nvPr>
        </p:nvSpPr>
        <p:spPr/>
        <p:txBody>
          <a:bodyPr/>
          <a:lstStyle/>
          <a:p>
            <a:endParaRPr lang="en-US"/>
          </a:p>
        </p:txBody>
      </p:sp>
      <p:sp>
        <p:nvSpPr>
          <p:cNvPr id="5" name="TextBox 4">
            <a:extLst>
              <a:ext uri="{FF2B5EF4-FFF2-40B4-BE49-F238E27FC236}">
                <a16:creationId xmlns:a16="http://schemas.microsoft.com/office/drawing/2014/main" id="{7D4B057A-AE5E-F8B2-EF4A-8CEBFB97B32C}"/>
              </a:ext>
            </a:extLst>
          </p:cNvPr>
          <p:cNvSpPr txBox="1"/>
          <p:nvPr/>
        </p:nvSpPr>
        <p:spPr>
          <a:xfrm>
            <a:off x="531962" y="4507949"/>
            <a:ext cx="6771736" cy="461665"/>
          </a:xfrm>
          <a:prstGeom prst="rect">
            <a:avLst/>
          </a:prstGeom>
          <a:noFill/>
        </p:spPr>
        <p:txBody>
          <a:bodyPr wrap="square">
            <a:spAutoFit/>
          </a:bodyPr>
          <a:lstStyle/>
          <a:p>
            <a:r>
              <a:rPr lang="en-US" dirty="0"/>
              <a:t>If you want to look at genetics data:</a:t>
            </a:r>
          </a:p>
          <a:p>
            <a:r>
              <a:rPr lang="en-US" dirty="0"/>
              <a:t>https://</a:t>
            </a:r>
            <a:r>
              <a:rPr lang="en-US" dirty="0" err="1"/>
              <a:t>github.com</a:t>
            </a:r>
            <a:r>
              <a:rPr lang="en-US" dirty="0"/>
              <a:t>/</a:t>
            </a:r>
            <a:r>
              <a:rPr lang="en-US" dirty="0" err="1"/>
              <a:t>timeu</a:t>
            </a:r>
            <a:r>
              <a:rPr lang="en-US" dirty="0"/>
              <a:t>/</a:t>
            </a:r>
            <a:r>
              <a:rPr lang="en-US" dirty="0" err="1"/>
              <a:t>gwas</a:t>
            </a:r>
            <a:r>
              <a:rPr lang="en-US" dirty="0"/>
              <a:t>-lecture/blob/master/Lecture-12-Multi-Trait-Linear-Mixed-Model.ipynb</a:t>
            </a:r>
          </a:p>
        </p:txBody>
      </p:sp>
      <p:sp>
        <p:nvSpPr>
          <p:cNvPr id="7" name="TextBox 6">
            <a:extLst>
              <a:ext uri="{FF2B5EF4-FFF2-40B4-BE49-F238E27FC236}">
                <a16:creationId xmlns:a16="http://schemas.microsoft.com/office/drawing/2014/main" id="{9650415D-8625-0C91-AF78-7D3D2F788448}"/>
              </a:ext>
            </a:extLst>
          </p:cNvPr>
          <p:cNvSpPr txBox="1"/>
          <p:nvPr/>
        </p:nvSpPr>
        <p:spPr>
          <a:xfrm>
            <a:off x="353683" y="902103"/>
            <a:ext cx="8468264" cy="276999"/>
          </a:xfrm>
          <a:prstGeom prst="rect">
            <a:avLst/>
          </a:prstGeom>
          <a:noFill/>
        </p:spPr>
        <p:txBody>
          <a:bodyPr wrap="square">
            <a:spAutoFit/>
          </a:bodyPr>
          <a:lstStyle/>
          <a:p>
            <a:r>
              <a:rPr lang="en-US" dirty="0"/>
              <a:t>https://</a:t>
            </a:r>
            <a:r>
              <a:rPr lang="en-US" dirty="0" err="1"/>
              <a:t>github.com</a:t>
            </a:r>
            <a:r>
              <a:rPr lang="en-US" dirty="0"/>
              <a:t>/EMPOWER2024/</a:t>
            </a:r>
            <a:r>
              <a:rPr lang="en-US" dirty="0" err="1"/>
              <a:t>prewebinars</a:t>
            </a:r>
            <a:r>
              <a:rPr lang="en-US" dirty="0"/>
              <a:t>/blob/main/notebooks/05_RNA_seq_example_differential_expression_R.ipynb</a:t>
            </a:r>
          </a:p>
        </p:txBody>
      </p:sp>
      <p:pic>
        <p:nvPicPr>
          <p:cNvPr id="8" name="Picture 7">
            <a:extLst>
              <a:ext uri="{FF2B5EF4-FFF2-40B4-BE49-F238E27FC236}">
                <a16:creationId xmlns:a16="http://schemas.microsoft.com/office/drawing/2014/main" id="{B8D470BA-8274-D5A6-C943-ADE18582877D}"/>
              </a:ext>
            </a:extLst>
          </p:cNvPr>
          <p:cNvPicPr>
            <a:picLocks noChangeAspect="1"/>
          </p:cNvPicPr>
          <p:nvPr/>
        </p:nvPicPr>
        <p:blipFill>
          <a:blip r:embed="rId2"/>
          <a:stretch>
            <a:fillRect/>
          </a:stretch>
        </p:blipFill>
        <p:spPr>
          <a:xfrm>
            <a:off x="1233937" y="1256749"/>
            <a:ext cx="6515100" cy="3251200"/>
          </a:xfrm>
          <a:prstGeom prst="rect">
            <a:avLst/>
          </a:prstGeom>
        </p:spPr>
      </p:pic>
      <p:sp>
        <p:nvSpPr>
          <p:cNvPr id="9" name="Right Arrow 8">
            <a:extLst>
              <a:ext uri="{FF2B5EF4-FFF2-40B4-BE49-F238E27FC236}">
                <a16:creationId xmlns:a16="http://schemas.microsoft.com/office/drawing/2014/main" id="{EC90A526-4D4F-D927-86E0-3E4855C60CAB}"/>
              </a:ext>
            </a:extLst>
          </p:cNvPr>
          <p:cNvSpPr/>
          <p:nvPr/>
        </p:nvSpPr>
        <p:spPr>
          <a:xfrm>
            <a:off x="788193" y="1321441"/>
            <a:ext cx="891487" cy="276999"/>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24700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73572D-0950-407A-A2B7-D6A41EC109F6}"/>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9357699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0B87-8D77-B0A9-1DDF-5F3C511B9696}"/>
              </a:ext>
            </a:extLst>
          </p:cNvPr>
          <p:cNvSpPr>
            <a:spLocks noGrp="1"/>
          </p:cNvSpPr>
          <p:nvPr>
            <p:ph type="title"/>
          </p:nvPr>
        </p:nvSpPr>
        <p:spPr>
          <a:xfrm>
            <a:off x="431800" y="330607"/>
            <a:ext cx="4058803" cy="457912"/>
          </a:xfrm>
        </p:spPr>
        <p:txBody>
          <a:bodyPr wrap="none" anchor="b">
            <a:normAutofit/>
          </a:bodyPr>
          <a:lstStyle/>
          <a:p>
            <a:r>
              <a:rPr lang="en-US" dirty="0"/>
              <a:t>What is ‘omics’?</a:t>
            </a:r>
          </a:p>
        </p:txBody>
      </p:sp>
      <p:sp>
        <p:nvSpPr>
          <p:cNvPr id="11" name="Text Placeholder 2">
            <a:extLst>
              <a:ext uri="{FF2B5EF4-FFF2-40B4-BE49-F238E27FC236}">
                <a16:creationId xmlns:a16="http://schemas.microsoft.com/office/drawing/2014/main" id="{A839C153-FA56-AE44-1313-FFDF8A655ECC}"/>
              </a:ext>
            </a:extLst>
          </p:cNvPr>
          <p:cNvSpPr>
            <a:spLocks noGrp="1"/>
          </p:cNvSpPr>
          <p:nvPr>
            <p:ph type="body" sz="quarter" idx="11"/>
          </p:nvPr>
        </p:nvSpPr>
        <p:spPr>
          <a:xfrm>
            <a:off x="776287" y="4969614"/>
            <a:ext cx="6710098" cy="144335"/>
          </a:xfrm>
        </p:spPr>
        <p:txBody>
          <a:bodyPr/>
          <a:lstStyle/>
          <a:p>
            <a:endParaRPr lang="en-US"/>
          </a:p>
        </p:txBody>
      </p:sp>
      <p:pic>
        <p:nvPicPr>
          <p:cNvPr id="6" name="Picture 5" descr="A group of colorful dna molecules&#10;&#10;Description automatically generated with medium confidence">
            <a:extLst>
              <a:ext uri="{FF2B5EF4-FFF2-40B4-BE49-F238E27FC236}">
                <a16:creationId xmlns:a16="http://schemas.microsoft.com/office/drawing/2014/main" id="{BDF0FF76-7BAD-6912-FC07-8910570FEC17}"/>
              </a:ext>
            </a:extLst>
          </p:cNvPr>
          <p:cNvPicPr>
            <a:picLocks noChangeAspect="1"/>
          </p:cNvPicPr>
          <p:nvPr/>
        </p:nvPicPr>
        <p:blipFill>
          <a:blip r:embed="rId2"/>
          <a:srcRect l="16343" r="20044"/>
          <a:stretch/>
        </p:blipFill>
        <p:spPr>
          <a:xfrm>
            <a:off x="431799" y="1023938"/>
            <a:ext cx="3960000" cy="3563937"/>
          </a:xfrm>
          <a:prstGeom prst="rect">
            <a:avLst/>
          </a:prstGeom>
          <a:noFill/>
        </p:spPr>
      </p:pic>
      <p:sp>
        <p:nvSpPr>
          <p:cNvPr id="3" name="Text Placeholder 2">
            <a:extLst>
              <a:ext uri="{FF2B5EF4-FFF2-40B4-BE49-F238E27FC236}">
                <a16:creationId xmlns:a16="http://schemas.microsoft.com/office/drawing/2014/main" id="{4BFD884C-4114-AD9F-F204-81C2C27D06D4}"/>
              </a:ext>
            </a:extLst>
          </p:cNvPr>
          <p:cNvSpPr>
            <a:spLocks noGrp="1"/>
          </p:cNvSpPr>
          <p:nvPr>
            <p:ph sz="quarter" idx="13"/>
          </p:nvPr>
        </p:nvSpPr>
        <p:spPr>
          <a:xfrm>
            <a:off x="4752200" y="1023938"/>
            <a:ext cx="3960000" cy="3563937"/>
          </a:xfrm>
        </p:spPr>
        <p:txBody>
          <a:bodyPr anchor="ctr">
            <a:normAutofit fontScale="40000" lnSpcReduction="20000"/>
          </a:bodyPr>
          <a:lstStyle/>
          <a:p>
            <a:pPr algn="ctr">
              <a:spcAft>
                <a:spcPts val="600"/>
              </a:spcAft>
            </a:pPr>
            <a:r>
              <a:rPr lang="en-US" sz="6000" u="sng" dirty="0"/>
              <a:t>Omics</a:t>
            </a:r>
            <a:r>
              <a:rPr lang="en-US" sz="6000" dirty="0"/>
              <a:t> refers to the collective disciplines/technologies aiming to </a:t>
            </a:r>
            <a:r>
              <a:rPr lang="en-US" sz="6000" u="sng" dirty="0"/>
              <a:t>explore the roles, relationships, and actions of the various types of molecules that make up the cells of an organism.</a:t>
            </a:r>
          </a:p>
          <a:p>
            <a:pPr algn="ctr">
              <a:spcAft>
                <a:spcPts val="600"/>
              </a:spcAft>
            </a:pPr>
            <a:endParaRPr lang="en-US" dirty="0"/>
          </a:p>
        </p:txBody>
      </p:sp>
    </p:spTree>
    <p:extLst>
      <p:ext uri="{BB962C8B-B14F-4D97-AF65-F5344CB8AC3E}">
        <p14:creationId xmlns:p14="http://schemas.microsoft.com/office/powerpoint/2010/main" val="3038415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C8A1-9302-33A4-0C04-279083E5FFF2}"/>
              </a:ext>
            </a:extLst>
          </p:cNvPr>
          <p:cNvSpPr>
            <a:spLocks noGrp="1"/>
          </p:cNvSpPr>
          <p:nvPr>
            <p:ph type="title"/>
          </p:nvPr>
        </p:nvSpPr>
        <p:spPr>
          <a:xfrm>
            <a:off x="431800" y="330607"/>
            <a:ext cx="4029949" cy="457912"/>
          </a:xfrm>
        </p:spPr>
        <p:txBody>
          <a:bodyPr/>
          <a:lstStyle/>
          <a:p>
            <a:r>
              <a:rPr lang="en-US" dirty="0"/>
              <a:t>What “omics” exist?</a:t>
            </a:r>
          </a:p>
        </p:txBody>
      </p:sp>
      <p:sp>
        <p:nvSpPr>
          <p:cNvPr id="3" name="Text Placeholder 2">
            <a:extLst>
              <a:ext uri="{FF2B5EF4-FFF2-40B4-BE49-F238E27FC236}">
                <a16:creationId xmlns:a16="http://schemas.microsoft.com/office/drawing/2014/main" id="{E2322B80-4583-49BC-7682-AA044D95258C}"/>
              </a:ext>
            </a:extLst>
          </p:cNvPr>
          <p:cNvSpPr>
            <a:spLocks noGrp="1"/>
          </p:cNvSpPr>
          <p:nvPr>
            <p:ph type="body" sz="quarter" idx="10"/>
          </p:nvPr>
        </p:nvSpPr>
        <p:spPr>
          <a:xfrm>
            <a:off x="431800" y="1023938"/>
            <a:ext cx="8280400" cy="3030958"/>
          </a:xfrm>
        </p:spPr>
        <p:txBody>
          <a:bodyPr/>
          <a:lstStyle/>
          <a:p>
            <a:r>
              <a:rPr lang="en-US" u="sng" dirty="0"/>
              <a:t>Examples:</a:t>
            </a:r>
          </a:p>
          <a:p>
            <a:pPr marL="285750" indent="-285750">
              <a:buFont typeface="Arial" panose="020B0604020202020204" pitchFamily="34" charset="0"/>
              <a:buChar char="•"/>
            </a:pPr>
            <a:r>
              <a:rPr lang="en-US" dirty="0"/>
              <a:t>Genomics = ‘All’ genetic code</a:t>
            </a:r>
          </a:p>
          <a:p>
            <a:pPr marL="285750" indent="-285750">
              <a:buFont typeface="Arial" panose="020B0604020202020204" pitchFamily="34" charset="0"/>
              <a:buChar char="•"/>
            </a:pPr>
            <a:r>
              <a:rPr lang="en-US" dirty="0"/>
              <a:t>Proteomics = ‘All’ proteins in a cell</a:t>
            </a:r>
          </a:p>
          <a:p>
            <a:pPr marL="285750" indent="-285750">
              <a:buFont typeface="Arial" panose="020B0604020202020204" pitchFamily="34" charset="0"/>
              <a:buChar char="•"/>
            </a:pPr>
            <a:r>
              <a:rPr lang="en-US" dirty="0"/>
              <a:t>Metabolomics = ‘All’ small molecules in a cell</a:t>
            </a:r>
          </a:p>
          <a:p>
            <a:pPr marL="285750" indent="-285750">
              <a:buFont typeface="Arial" panose="020B0604020202020204" pitchFamily="34" charset="0"/>
              <a:buChar char="•"/>
            </a:pPr>
            <a:r>
              <a:rPr lang="en-US" dirty="0"/>
              <a:t>Metagenomics (Microbiomics) = ‘All’ microorganisms in a sample</a:t>
            </a:r>
          </a:p>
          <a:p>
            <a:pPr marL="285750" indent="-285750">
              <a:buFont typeface="Arial" panose="020B0604020202020204" pitchFamily="34" charset="0"/>
              <a:buChar char="•"/>
            </a:pPr>
            <a:r>
              <a:rPr lang="en-US" dirty="0"/>
              <a:t>Phenomics = ‘All’ traits of an organism</a:t>
            </a:r>
          </a:p>
          <a:p>
            <a:pPr marL="285750" indent="-285750">
              <a:buFont typeface="Arial" panose="020B0604020202020204" pitchFamily="34" charset="0"/>
              <a:buChar char="•"/>
            </a:pPr>
            <a:r>
              <a:rPr lang="en-US" dirty="0"/>
              <a:t>Transcriptomics = ‘All’ RNA in a cell</a:t>
            </a:r>
          </a:p>
          <a:p>
            <a:pPr marL="285750" indent="-285750">
              <a:buFont typeface="Arial" panose="020B0604020202020204" pitchFamily="34" charset="0"/>
              <a:buChar char="•"/>
            </a:pPr>
            <a:r>
              <a:rPr lang="en-US" dirty="0"/>
              <a:t>Epigenomics = ‘All’ DNA structures</a:t>
            </a:r>
          </a:p>
          <a:p>
            <a:pPr marL="285750" indent="-285750">
              <a:buFont typeface="Arial" panose="020B0604020202020204" pitchFamily="34" charset="0"/>
              <a:buChar char="•"/>
            </a:pPr>
            <a:r>
              <a:rPr lang="en-US" dirty="0"/>
              <a:t>…</a:t>
            </a:r>
          </a:p>
          <a:p>
            <a:endParaRPr lang="en-US" dirty="0"/>
          </a:p>
        </p:txBody>
      </p:sp>
      <p:sp>
        <p:nvSpPr>
          <p:cNvPr id="4" name="Text Placeholder 3">
            <a:extLst>
              <a:ext uri="{FF2B5EF4-FFF2-40B4-BE49-F238E27FC236}">
                <a16:creationId xmlns:a16="http://schemas.microsoft.com/office/drawing/2014/main" id="{983A4B3B-1773-A817-EA51-70ADD545FBF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641591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9E44-7F56-1D91-AF38-F297A5CADB6E}"/>
              </a:ext>
            </a:extLst>
          </p:cNvPr>
          <p:cNvSpPr>
            <a:spLocks noGrp="1"/>
          </p:cNvSpPr>
          <p:nvPr>
            <p:ph type="title"/>
          </p:nvPr>
        </p:nvSpPr>
        <p:spPr>
          <a:xfrm>
            <a:off x="431800" y="330607"/>
            <a:ext cx="4029949" cy="457912"/>
          </a:xfrm>
        </p:spPr>
        <p:txBody>
          <a:bodyPr/>
          <a:lstStyle/>
          <a:p>
            <a:r>
              <a:rPr lang="en-US" dirty="0"/>
              <a:t>What “omics” exist?</a:t>
            </a:r>
          </a:p>
        </p:txBody>
      </p:sp>
      <p:sp>
        <p:nvSpPr>
          <p:cNvPr id="3" name="Text Placeholder 2">
            <a:extLst>
              <a:ext uri="{FF2B5EF4-FFF2-40B4-BE49-F238E27FC236}">
                <a16:creationId xmlns:a16="http://schemas.microsoft.com/office/drawing/2014/main" id="{374BEBB2-CCD0-C6D8-3CD1-79CDE57E061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6AE814C-39EE-22A1-EA05-A359EE9170DD}"/>
              </a:ext>
            </a:extLst>
          </p:cNvPr>
          <p:cNvSpPr>
            <a:spLocks noGrp="1"/>
          </p:cNvSpPr>
          <p:nvPr>
            <p:ph type="body" sz="quarter" idx="11"/>
          </p:nvPr>
        </p:nvSpPr>
        <p:spPr>
          <a:xfrm>
            <a:off x="776287" y="4969614"/>
            <a:ext cx="6710098" cy="140488"/>
          </a:xfrm>
        </p:spPr>
        <p:txBody>
          <a:bodyPr/>
          <a:lstStyle/>
          <a:p>
            <a:pPr algn="l"/>
            <a:r>
              <a:rPr lang="en-US" b="0" i="1" dirty="0">
                <a:solidFill>
                  <a:srgbClr val="202122"/>
                </a:solidFill>
                <a:effectLst/>
                <a:latin typeface="Arial" panose="020B0604020202020204" pitchFamily="34" charset="0"/>
              </a:rPr>
              <a:t>William </a:t>
            </a:r>
            <a:r>
              <a:rPr lang="en-US" b="0" i="1" dirty="0" err="1">
                <a:solidFill>
                  <a:srgbClr val="202122"/>
                </a:solidFill>
                <a:effectLst/>
                <a:latin typeface="Arial" panose="020B0604020202020204" pitchFamily="34" charset="0"/>
              </a:rPr>
              <a:t>Crochot</a:t>
            </a:r>
            <a:r>
              <a:rPr lang="en-US" b="0" i="0" dirty="0">
                <a:solidFill>
                  <a:srgbClr val="202122"/>
                </a:solidFill>
                <a:effectLst/>
                <a:latin typeface="Arial" panose="020B0604020202020204" pitchFamily="34" charset="0"/>
              </a:rPr>
              <a:t> - </a:t>
            </a:r>
            <a:r>
              <a:rPr lang="en-US" b="0" i="0" u="none" strike="noStrike" dirty="0">
                <a:solidFill>
                  <a:srgbClr val="202122"/>
                </a:solidFill>
                <a:effectLst/>
                <a:latin typeface="Arial" panose="020B0604020202020204" pitchFamily="34" charset="0"/>
                <a:hlinkClick r:id="rId2"/>
              </a:rPr>
              <a:t>http://www.ornl.gov/sci/techresources/Human_Genome/primer_pic.shtml</a:t>
            </a:r>
            <a:r>
              <a:rPr lang="en-US" u="none" strike="noStrike" dirty="0">
                <a:solidFill>
                  <a:srgbClr val="202122"/>
                </a:solidFill>
                <a:latin typeface="Arial" panose="020B0604020202020204" pitchFamily="34" charset="0"/>
              </a:rPr>
              <a:t> </a:t>
            </a:r>
            <a:r>
              <a:rPr lang="en-US" b="0" i="0" dirty="0">
                <a:solidFill>
                  <a:srgbClr val="202122"/>
                </a:solidFill>
                <a:effectLst/>
                <a:latin typeface="Arial" panose="020B0604020202020204" pitchFamily="34" charset="0"/>
              </a:rPr>
              <a:t>From DNA to Life</a:t>
            </a:r>
          </a:p>
        </p:txBody>
      </p:sp>
      <p:pic>
        <p:nvPicPr>
          <p:cNvPr id="1026" name="Picture 2" descr="undefined">
            <a:extLst>
              <a:ext uri="{FF2B5EF4-FFF2-40B4-BE49-F238E27FC236}">
                <a16:creationId xmlns:a16="http://schemas.microsoft.com/office/drawing/2014/main" id="{6F45159E-5FCA-C550-155D-56252FCB7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931987"/>
            <a:ext cx="8712200" cy="375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3894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9B26-BD40-A58B-2AC6-D0BCA959BC96}"/>
              </a:ext>
            </a:extLst>
          </p:cNvPr>
          <p:cNvSpPr>
            <a:spLocks noGrp="1"/>
          </p:cNvSpPr>
          <p:nvPr>
            <p:ph type="title"/>
          </p:nvPr>
        </p:nvSpPr>
        <p:spPr>
          <a:xfrm>
            <a:off x="0" y="-360580"/>
            <a:ext cx="2430152" cy="2326500"/>
          </a:xfrm>
        </p:spPr>
        <p:txBody>
          <a:bodyPr/>
          <a:lstStyle/>
          <a:p>
            <a:r>
              <a:rPr lang="en-US" dirty="0"/>
              <a:t>02</a:t>
            </a:r>
          </a:p>
        </p:txBody>
      </p:sp>
      <p:sp>
        <p:nvSpPr>
          <p:cNvPr id="3" name="Text Placeholder 2">
            <a:extLst>
              <a:ext uri="{FF2B5EF4-FFF2-40B4-BE49-F238E27FC236}">
                <a16:creationId xmlns:a16="http://schemas.microsoft.com/office/drawing/2014/main" id="{AFA89DB7-2E15-41D4-5EAD-81A132A634A0}"/>
              </a:ext>
            </a:extLst>
          </p:cNvPr>
          <p:cNvSpPr>
            <a:spLocks noGrp="1"/>
          </p:cNvSpPr>
          <p:nvPr>
            <p:ph type="body" sz="quarter" idx="10"/>
          </p:nvPr>
        </p:nvSpPr>
        <p:spPr>
          <a:xfrm>
            <a:off x="2430152" y="127921"/>
            <a:ext cx="5557171" cy="288669"/>
          </a:xfrm>
        </p:spPr>
        <p:txBody>
          <a:bodyPr/>
          <a:lstStyle/>
          <a:p>
            <a:r>
              <a:rPr lang="en-US" dirty="0"/>
              <a:t>Genomics</a:t>
            </a:r>
          </a:p>
        </p:txBody>
      </p:sp>
      <p:pic>
        <p:nvPicPr>
          <p:cNvPr id="4" name="Picture 3">
            <a:extLst>
              <a:ext uri="{FF2B5EF4-FFF2-40B4-BE49-F238E27FC236}">
                <a16:creationId xmlns:a16="http://schemas.microsoft.com/office/drawing/2014/main" id="{5B8F4745-CE0C-9BCE-7ADA-E8245EB63C81}"/>
              </a:ext>
            </a:extLst>
          </p:cNvPr>
          <p:cNvPicPr>
            <a:picLocks noChangeAspect="1"/>
          </p:cNvPicPr>
          <p:nvPr/>
        </p:nvPicPr>
        <p:blipFill>
          <a:blip r:embed="rId2"/>
          <a:stretch>
            <a:fillRect/>
          </a:stretch>
        </p:blipFill>
        <p:spPr>
          <a:xfrm>
            <a:off x="685800" y="1693810"/>
            <a:ext cx="7269480" cy="3450960"/>
          </a:xfrm>
          <a:prstGeom prst="rect">
            <a:avLst/>
          </a:prstGeom>
        </p:spPr>
      </p:pic>
    </p:spTree>
    <p:extLst>
      <p:ext uri="{BB962C8B-B14F-4D97-AF65-F5344CB8AC3E}">
        <p14:creationId xmlns:p14="http://schemas.microsoft.com/office/powerpoint/2010/main" val="2683808912"/>
      </p:ext>
    </p:extLst>
  </p:cSld>
  <p:clrMapOvr>
    <a:masterClrMapping/>
  </p:clrMapOvr>
  <p:transition>
    <p:fade/>
  </p:transition>
</p:sld>
</file>

<file path=ppt/theme/theme1.xml><?xml version="1.0" encoding="utf-8"?>
<a:theme xmlns:a="http://schemas.openxmlformats.org/drawingml/2006/main" name="3_Office-Design">
  <a:themeElements>
    <a:clrScheme name="Custom 2">
      <a:dk1>
        <a:srgbClr val="000000"/>
      </a:dk1>
      <a:lt1>
        <a:sysClr val="window" lastClr="FFFFFF"/>
      </a:lt1>
      <a:dk2>
        <a:srgbClr val="E95E30"/>
      </a:dk2>
      <a:lt2>
        <a:srgbClr val="C73188"/>
      </a:lt2>
      <a:accent1>
        <a:srgbClr val="00AECC"/>
      </a:accent1>
      <a:accent2>
        <a:srgbClr val="0F5569"/>
      </a:accent2>
      <a:accent3>
        <a:srgbClr val="1B88A7"/>
      </a:accent3>
      <a:accent4>
        <a:srgbClr val="BEE3EF"/>
      </a:accent4>
      <a:accent5>
        <a:srgbClr val="F1DD00"/>
      </a:accent5>
      <a:accent6>
        <a:srgbClr val="96C03A"/>
      </a:accent6>
      <a:hlink>
        <a:srgbClr val="1B88A7"/>
      </a:hlink>
      <a:folHlink>
        <a:srgbClr val="00AECC"/>
      </a:folHlink>
    </a:clrScheme>
    <a:fontScheme name="CeMM">
      <a:majorFont>
        <a:latin typeface="Space Grotesk Medium"/>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cap="flat">
          <a:miter lim="800000"/>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lnSpc>
            <a:spcPct val="110000"/>
          </a:lnSpc>
          <a:defRPr sz="1800" dirty="0" err="1" smtClean="0"/>
        </a:defPPr>
      </a:lstStyle>
    </a:txDef>
  </a:objectDefaults>
  <a:extraClrSchemeLst/>
  <a:extLst>
    <a:ext uri="{05A4C25C-085E-4340-85A3-A5531E510DB2}">
      <thm15:themeFamily xmlns:thm15="http://schemas.microsoft.com/office/thememl/2012/main" name="Presentation2" id="{FCE7EDF2-23D7-40C7-8419-23D747DAA236}" vid="{B23BE053-7B17-41C2-9CDD-C766723D7BDF}"/>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3_Office-Design</Template>
  <TotalTime>2760</TotalTime>
  <Words>1227</Words>
  <Application>Microsoft Macintosh PowerPoint</Application>
  <PresentationFormat>On-screen Show (16:9)</PresentationFormat>
  <Paragraphs>159</Paragraphs>
  <Slides>57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ff3</vt:lpstr>
      <vt:lpstr>Space Grotesk Regular</vt:lpstr>
      <vt:lpstr>Source Sans Pro</vt:lpstr>
      <vt:lpstr>Roboto</vt:lpstr>
      <vt:lpstr>Space Grotesk Medium</vt:lpstr>
      <vt:lpstr>Arial</vt:lpstr>
      <vt:lpstr>Arial</vt:lpstr>
      <vt:lpstr>ff1</vt:lpstr>
      <vt:lpstr>Wingdings</vt:lpstr>
      <vt:lpstr>3_Office-Design</vt:lpstr>
      <vt:lpstr>PowerPoint Presentation</vt:lpstr>
      <vt:lpstr>Click to add title</vt:lpstr>
      <vt:lpstr>01</vt:lpstr>
      <vt:lpstr>The Term "Omics"</vt:lpstr>
      <vt:lpstr>The Term "Omics"</vt:lpstr>
      <vt:lpstr>What is ‘omics’?</vt:lpstr>
      <vt:lpstr>What “omics” exist?</vt:lpstr>
      <vt:lpstr>What “omics” exist?</vt:lpstr>
      <vt:lpstr>02</vt:lpstr>
      <vt:lpstr>Genomics In Practice: Genetic Code</vt:lpstr>
      <vt:lpstr>Genomics In Practice: Genetic Code</vt:lpstr>
      <vt:lpstr>Genomics In Practice: Genetic Code</vt:lpstr>
      <vt:lpstr>What does genetics data look like?</vt:lpstr>
      <vt:lpstr>My SNPs</vt:lpstr>
      <vt:lpstr>GWAS: which SNPs associate with a trait?</vt:lpstr>
      <vt:lpstr>GWAS: case-control</vt:lpstr>
      <vt:lpstr>PowerPoint Presentation</vt:lpstr>
      <vt:lpstr>Raw genomics data</vt:lpstr>
      <vt:lpstr>Processed genomics data</vt:lpstr>
      <vt:lpstr>03</vt:lpstr>
      <vt:lpstr>Transcriptomics (Gene Expression)</vt:lpstr>
      <vt:lpstr>Gene Expression</vt:lpstr>
      <vt:lpstr>What does transcriptomics data look like?</vt:lpstr>
      <vt:lpstr>What does gene expression represent?</vt:lpstr>
      <vt:lpstr>Classic transcriptomics analysis</vt:lpstr>
      <vt:lpstr>04</vt:lpstr>
      <vt:lpstr>Proteomics (enzymes)</vt:lpstr>
      <vt:lpstr>Proteomics</vt:lpstr>
      <vt:lpstr>PowerPoint Presentation</vt:lpstr>
      <vt:lpstr>Proteomics data</vt:lpstr>
      <vt:lpstr>05</vt:lpstr>
      <vt:lpstr>Metabolomics (small molecules)</vt:lpstr>
      <vt:lpstr>Metabolomics</vt:lpstr>
      <vt:lpstr>Processed data</vt:lpstr>
      <vt:lpstr>Metabolic network</vt:lpstr>
      <vt:lpstr>Integrating omics</vt:lpstr>
      <vt:lpstr>06</vt:lpstr>
      <vt:lpstr>Metabolomics (small molecules)</vt:lpstr>
      <vt:lpstr>Epigenomics</vt:lpstr>
      <vt:lpstr>ATAC-seq explained</vt:lpstr>
      <vt:lpstr>ATAC-seq explained</vt:lpstr>
      <vt:lpstr>ATAC-seq explained</vt:lpstr>
      <vt:lpstr>PowerPoint Presentation</vt:lpstr>
      <vt:lpstr>07</vt:lpstr>
      <vt:lpstr>What is sequencing?</vt:lpstr>
      <vt:lpstr>Next-Generation Sequencing (NGS)</vt:lpstr>
      <vt:lpstr>Sequencing by synthesis </vt:lpstr>
      <vt:lpstr>Mapping reads: genomics</vt:lpstr>
      <vt:lpstr>Why do we care about sequencing?</vt:lpstr>
      <vt:lpstr>Mapping reads: transcriptome/epigenome</vt:lpstr>
      <vt:lpstr>08</vt:lpstr>
      <vt:lpstr>Human microbiome</vt:lpstr>
      <vt:lpstr>More Sequencing</vt:lpstr>
      <vt:lpstr>PowerPoint Presentation</vt:lpstr>
      <vt:lpstr>09</vt:lpstr>
      <vt:lpstr>Tutorial on GitHub (Open in Google Collab)</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Rob terHorst</dc:creator>
  <cp:keywords/>
  <dc:description/>
  <cp:lastModifiedBy>Rob terHorst</cp:lastModifiedBy>
  <cp:revision>22</cp:revision>
  <cp:lastPrinted>2022-02-08T15:27:50Z</cp:lastPrinted>
  <dcterms:created xsi:type="dcterms:W3CDTF">2024-08-14T14:23:18Z</dcterms:created>
  <dcterms:modified xsi:type="dcterms:W3CDTF">2024-09-16T14:30:00Z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0d5c4f4-7a29-4385-b7a5-afbe2154ae6f_Enabled">
    <vt:lpwstr>true</vt:lpwstr>
  </property>
  <property fmtid="{D5CDD505-2E9C-101B-9397-08002B2CF9AE}" pid="3" name="MSIP_Label_b0d5c4f4-7a29-4385-b7a5-afbe2154ae6f_SetDate">
    <vt:lpwstr>2022-03-10T16:34:21Z</vt:lpwstr>
  </property>
  <property fmtid="{D5CDD505-2E9C-101B-9397-08002B2CF9AE}" pid="4" name="MSIP_Label_b0d5c4f4-7a29-4385-b7a5-afbe2154ae6f_Method">
    <vt:lpwstr>Standard</vt:lpwstr>
  </property>
  <property fmtid="{D5CDD505-2E9C-101B-9397-08002B2CF9AE}" pid="5" name="MSIP_Label_b0d5c4f4-7a29-4385-b7a5-afbe2154ae6f_Name">
    <vt:lpwstr>Confidential</vt:lpwstr>
  </property>
  <property fmtid="{D5CDD505-2E9C-101B-9397-08002B2CF9AE}" pid="6" name="MSIP_Label_b0d5c4f4-7a29-4385-b7a5-afbe2154ae6f_SiteId">
    <vt:lpwstr>2dfb2f0b-4d21-4268-9559-72926144c918</vt:lpwstr>
  </property>
  <property fmtid="{D5CDD505-2E9C-101B-9397-08002B2CF9AE}" pid="7" name="MSIP_Label_b0d5c4f4-7a29-4385-b7a5-afbe2154ae6f_ActionId">
    <vt:lpwstr>479cc8d9-0abe-40ec-b0ba-82756309020b</vt:lpwstr>
  </property>
  <property fmtid="{D5CDD505-2E9C-101B-9397-08002B2CF9AE}" pid="8" name="MSIP_Label_b0d5c4f4-7a29-4385-b7a5-afbe2154ae6f_ContentBits">
    <vt:lpwstr>0</vt:lpwstr>
  </property>
  <property fmtid="{D5CDD505-2E9C-101B-9397-08002B2CF9AE}" pid="9" name="bcgClassification">
    <vt:lpwstr>bcgConfidential</vt:lpwstr>
  </property>
  <property fmtid="{D5CDD505-2E9C-101B-9397-08002B2CF9AE}" pid="10" name="MSIP_Label_17efb97e-6a22-4658-b35c-bacc77de03e2_Enabled">
    <vt:lpwstr>true</vt:lpwstr>
  </property>
  <property fmtid="{D5CDD505-2E9C-101B-9397-08002B2CF9AE}" pid="11" name="MSIP_Label_17efb97e-6a22-4658-b35c-bacc77de03e2_SetDate">
    <vt:lpwstr>2024-08-14T14:23:59Z</vt:lpwstr>
  </property>
  <property fmtid="{D5CDD505-2E9C-101B-9397-08002B2CF9AE}" pid="12" name="MSIP_Label_17efb97e-6a22-4658-b35c-bacc77de03e2_Method">
    <vt:lpwstr>Standard</vt:lpwstr>
  </property>
  <property fmtid="{D5CDD505-2E9C-101B-9397-08002B2CF9AE}" pid="13" name="MSIP_Label_17efb97e-6a22-4658-b35c-bacc77de03e2_Name">
    <vt:lpwstr>defa4170-0d19-0005-0004-bc88714345d2</vt:lpwstr>
  </property>
  <property fmtid="{D5CDD505-2E9C-101B-9397-08002B2CF9AE}" pid="14" name="MSIP_Label_17efb97e-6a22-4658-b35c-bacc77de03e2_SiteId">
    <vt:lpwstr>ca39edd1-7349-449a-bbae-314640be0def</vt:lpwstr>
  </property>
  <property fmtid="{D5CDD505-2E9C-101B-9397-08002B2CF9AE}" pid="15" name="MSIP_Label_17efb97e-6a22-4658-b35c-bacc77de03e2_ActionId">
    <vt:lpwstr>29f19dd6-0834-4bf0-8ea9-d1be63ac84cb</vt:lpwstr>
  </property>
  <property fmtid="{D5CDD505-2E9C-101B-9397-08002B2CF9AE}" pid="16" name="MSIP_Label_17efb97e-6a22-4658-b35c-bacc77de03e2_ContentBits">
    <vt:lpwstr>0</vt:lpwstr>
  </property>
</Properties>
</file>